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24350" cy="4975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E3F"/>
    <a:srgbClr val="8D69B8"/>
    <a:srgbClr val="EF8636"/>
    <a:srgbClr val="3B75AF"/>
    <a:srgbClr val="C53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E7FA3-8428-A346-B8B9-B4762BE7C97A}" v="17" dt="2024-07-04T13:41:12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>
      <p:cViewPr>
        <p:scale>
          <a:sx n="130" d="100"/>
          <a:sy n="130" d="100"/>
        </p:scale>
        <p:origin x="188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Gemin" userId="4d116b01-b54e-4c6f-ac3b-ce7e0d2dcd4f" providerId="ADAL" clId="{D69E7FA3-8428-A346-B8B9-B4762BE7C97A}"/>
    <pc:docChg chg="undo redo custSel modSld modMainMaster">
      <pc:chgData name="Leonardo Gemin" userId="4d116b01-b54e-4c6f-ac3b-ce7e0d2dcd4f" providerId="ADAL" clId="{D69E7FA3-8428-A346-B8B9-B4762BE7C97A}" dt="2024-07-04T13:41:17.291" v="211" actId="478"/>
      <pc:docMkLst>
        <pc:docMk/>
      </pc:docMkLst>
      <pc:sldChg chg="addSp delSp modSp mod">
        <pc:chgData name="Leonardo Gemin" userId="4d116b01-b54e-4c6f-ac3b-ce7e0d2dcd4f" providerId="ADAL" clId="{D69E7FA3-8428-A346-B8B9-B4762BE7C97A}" dt="2024-07-04T13:41:17.291" v="211" actId="478"/>
        <pc:sldMkLst>
          <pc:docMk/>
          <pc:sldMk cId="2949264951" sldId="256"/>
        </pc:sldMkLst>
        <pc:spChg chg="add del mod">
          <ac:chgData name="Leonardo Gemin" userId="4d116b01-b54e-4c6f-ac3b-ce7e0d2dcd4f" providerId="ADAL" clId="{D69E7FA3-8428-A346-B8B9-B4762BE7C97A}" dt="2024-07-04T13:41:11.492" v="208" actId="478"/>
          <ac:spMkLst>
            <pc:docMk/>
            <pc:sldMk cId="2949264951" sldId="256"/>
            <ac:spMk id="16" creationId="{9BF404B0-C6F6-BE21-E1AC-41EA685576A4}"/>
          </ac:spMkLst>
        </pc:spChg>
        <pc:spChg chg="add del mod">
          <ac:chgData name="Leonardo Gemin" userId="4d116b01-b54e-4c6f-ac3b-ce7e0d2dcd4f" providerId="ADAL" clId="{D69E7FA3-8428-A346-B8B9-B4762BE7C97A}" dt="2024-07-04T13:41:11.492" v="208" actId="478"/>
          <ac:spMkLst>
            <pc:docMk/>
            <pc:sldMk cId="2949264951" sldId="256"/>
            <ac:spMk id="17" creationId="{E3F15EED-2D5D-E991-C2EB-C889C3795886}"/>
          </ac:spMkLst>
        </pc:spChg>
        <pc:spChg chg="add del mod">
          <ac:chgData name="Leonardo Gemin" userId="4d116b01-b54e-4c6f-ac3b-ce7e0d2dcd4f" providerId="ADAL" clId="{D69E7FA3-8428-A346-B8B9-B4762BE7C97A}" dt="2024-07-04T13:41:11.492" v="208" actId="478"/>
          <ac:spMkLst>
            <pc:docMk/>
            <pc:sldMk cId="2949264951" sldId="256"/>
            <ac:spMk id="18" creationId="{4F581AC7-2085-AC11-4FED-25D44BC69B82}"/>
          </ac:spMkLst>
        </pc:spChg>
        <pc:spChg chg="add del mod">
          <ac:chgData name="Leonardo Gemin" userId="4d116b01-b54e-4c6f-ac3b-ce7e0d2dcd4f" providerId="ADAL" clId="{D69E7FA3-8428-A346-B8B9-B4762BE7C97A}" dt="2024-07-04T13:41:11.492" v="208" actId="478"/>
          <ac:spMkLst>
            <pc:docMk/>
            <pc:sldMk cId="2949264951" sldId="256"/>
            <ac:spMk id="19" creationId="{721B59CA-A5A1-C05A-AD3C-F0255469498B}"/>
          </ac:spMkLst>
        </pc:spChg>
        <pc:spChg chg="add del mod">
          <ac:chgData name="Leonardo Gemin" userId="4d116b01-b54e-4c6f-ac3b-ce7e0d2dcd4f" providerId="ADAL" clId="{D69E7FA3-8428-A346-B8B9-B4762BE7C97A}" dt="2024-07-04T13:41:11.492" v="208" actId="478"/>
          <ac:spMkLst>
            <pc:docMk/>
            <pc:sldMk cId="2949264951" sldId="256"/>
            <ac:spMk id="20" creationId="{B8945EFE-734E-BA93-399E-1FD233B59BE9}"/>
          </ac:spMkLst>
        </pc:spChg>
        <pc:spChg chg="add del mod">
          <ac:chgData name="Leonardo Gemin" userId="4d116b01-b54e-4c6f-ac3b-ce7e0d2dcd4f" providerId="ADAL" clId="{D69E7FA3-8428-A346-B8B9-B4762BE7C97A}" dt="2024-07-04T13:41:09.554" v="207" actId="478"/>
          <ac:spMkLst>
            <pc:docMk/>
            <pc:sldMk cId="2949264951" sldId="256"/>
            <ac:spMk id="26" creationId="{7A307972-0A38-F282-56C9-AD7DEE8F672B}"/>
          </ac:spMkLst>
        </pc:spChg>
        <pc:spChg chg="add del mod">
          <ac:chgData name="Leonardo Gemin" userId="4d116b01-b54e-4c6f-ac3b-ce7e0d2dcd4f" providerId="ADAL" clId="{D69E7FA3-8428-A346-B8B9-B4762BE7C97A}" dt="2024-07-04T13:41:17.291" v="211" actId="478"/>
          <ac:spMkLst>
            <pc:docMk/>
            <pc:sldMk cId="2949264951" sldId="256"/>
            <ac:spMk id="27" creationId="{8304EB62-994A-F45D-0AF4-1EE2E628D826}"/>
          </ac:spMkLst>
        </pc:spChg>
        <pc:spChg chg="add mod">
          <ac:chgData name="Leonardo Gemin" userId="4d116b01-b54e-4c6f-ac3b-ce7e0d2dcd4f" providerId="ADAL" clId="{D69E7FA3-8428-A346-B8B9-B4762BE7C97A}" dt="2024-07-04T13:41:15.535" v="210" actId="1076"/>
          <ac:spMkLst>
            <pc:docMk/>
            <pc:sldMk cId="2949264951" sldId="256"/>
            <ac:spMk id="40" creationId="{9C15ED9B-ED9B-F0C9-D079-DC5B6A394EDD}"/>
          </ac:spMkLst>
        </pc:spChg>
        <pc:spChg chg="mod">
          <ac:chgData name="Leonardo Gemin" userId="4d116b01-b54e-4c6f-ac3b-ce7e0d2dcd4f" providerId="ADAL" clId="{D69E7FA3-8428-A346-B8B9-B4762BE7C97A}" dt="2024-07-04T13:41:12.257" v="209"/>
          <ac:spMkLst>
            <pc:docMk/>
            <pc:sldMk cId="2949264951" sldId="256"/>
            <ac:spMk id="48" creationId="{72B93413-EA61-0F13-CCF3-37E54A053911}"/>
          </ac:spMkLst>
        </pc:spChg>
        <pc:spChg chg="mod">
          <ac:chgData name="Leonardo Gemin" userId="4d116b01-b54e-4c6f-ac3b-ce7e0d2dcd4f" providerId="ADAL" clId="{D69E7FA3-8428-A346-B8B9-B4762BE7C97A}" dt="2024-07-04T13:41:12.257" v="209"/>
          <ac:spMkLst>
            <pc:docMk/>
            <pc:sldMk cId="2949264951" sldId="256"/>
            <ac:spMk id="56" creationId="{7A235A94-152A-0607-35B2-91AC623FC2D4}"/>
          </ac:spMkLst>
        </pc:spChg>
        <pc:spChg chg="mod">
          <ac:chgData name="Leonardo Gemin" userId="4d116b01-b54e-4c6f-ac3b-ce7e0d2dcd4f" providerId="ADAL" clId="{D69E7FA3-8428-A346-B8B9-B4762BE7C97A}" dt="2024-07-04T13:41:12.257" v="209"/>
          <ac:spMkLst>
            <pc:docMk/>
            <pc:sldMk cId="2949264951" sldId="256"/>
            <ac:spMk id="63" creationId="{FDF63390-8655-EEED-ECA2-BEAAA7CE6310}"/>
          </ac:spMkLst>
        </pc:spChg>
        <pc:spChg chg="mod">
          <ac:chgData name="Leonardo Gemin" userId="4d116b01-b54e-4c6f-ac3b-ce7e0d2dcd4f" providerId="ADAL" clId="{D69E7FA3-8428-A346-B8B9-B4762BE7C97A}" dt="2024-07-04T13:41:12.257" v="209"/>
          <ac:spMkLst>
            <pc:docMk/>
            <pc:sldMk cId="2949264951" sldId="256"/>
            <ac:spMk id="68" creationId="{121F4A58-A1E3-E2CE-C698-2AB3E5F6C75F}"/>
          </ac:spMkLst>
        </pc:spChg>
        <pc:spChg chg="mod">
          <ac:chgData name="Leonardo Gemin" userId="4d116b01-b54e-4c6f-ac3b-ce7e0d2dcd4f" providerId="ADAL" clId="{D69E7FA3-8428-A346-B8B9-B4762BE7C97A}" dt="2024-07-04T13:41:12.257" v="209"/>
          <ac:spMkLst>
            <pc:docMk/>
            <pc:sldMk cId="2949264951" sldId="256"/>
            <ac:spMk id="73" creationId="{BA38FBAF-93CE-5354-4E17-0B7684514317}"/>
          </ac:spMkLst>
        </pc:spChg>
        <pc:spChg chg="add mod">
          <ac:chgData name="Leonardo Gemin" userId="4d116b01-b54e-4c6f-ac3b-ce7e0d2dcd4f" providerId="ADAL" clId="{D69E7FA3-8428-A346-B8B9-B4762BE7C97A}" dt="2024-07-04T13:41:15.535" v="210" actId="1076"/>
          <ac:spMkLst>
            <pc:docMk/>
            <pc:sldMk cId="2949264951" sldId="256"/>
            <ac:spMk id="81" creationId="{D6D8287D-FFA5-CA04-439A-6D695F65DAD3}"/>
          </ac:spMkLst>
        </pc:spChg>
        <pc:spChg chg="add mod">
          <ac:chgData name="Leonardo Gemin" userId="4d116b01-b54e-4c6f-ac3b-ce7e0d2dcd4f" providerId="ADAL" clId="{D69E7FA3-8428-A346-B8B9-B4762BE7C97A}" dt="2024-07-04T13:41:15.535" v="210" actId="1076"/>
          <ac:spMkLst>
            <pc:docMk/>
            <pc:sldMk cId="2949264951" sldId="256"/>
            <ac:spMk id="82" creationId="{1ED9EF79-5308-3376-CBE7-204792C2DC05}"/>
          </ac:spMkLst>
        </pc:spChg>
        <pc:spChg chg="del mod">
          <ac:chgData name="Leonardo Gemin" userId="4d116b01-b54e-4c6f-ac3b-ce7e0d2dcd4f" providerId="ADAL" clId="{D69E7FA3-8428-A346-B8B9-B4762BE7C97A}" dt="2024-07-04T13:41:11.492" v="208" actId="478"/>
          <ac:spMkLst>
            <pc:docMk/>
            <pc:sldMk cId="2949264951" sldId="256"/>
            <ac:spMk id="83" creationId="{462053A2-9AB5-95E1-EB37-35792EBD39DA}"/>
          </ac:spMkLst>
        </pc:spChg>
        <pc:spChg chg="add mod">
          <ac:chgData name="Leonardo Gemin" userId="4d116b01-b54e-4c6f-ac3b-ce7e0d2dcd4f" providerId="ADAL" clId="{D69E7FA3-8428-A346-B8B9-B4762BE7C97A}" dt="2024-07-04T13:41:15.535" v="210" actId="1076"/>
          <ac:spMkLst>
            <pc:docMk/>
            <pc:sldMk cId="2949264951" sldId="256"/>
            <ac:spMk id="84" creationId="{5D858AEB-31B0-17A8-DB7A-43DD985CED40}"/>
          </ac:spMkLst>
        </pc:spChg>
        <pc:spChg chg="add mod">
          <ac:chgData name="Leonardo Gemin" userId="4d116b01-b54e-4c6f-ac3b-ce7e0d2dcd4f" providerId="ADAL" clId="{D69E7FA3-8428-A346-B8B9-B4762BE7C97A}" dt="2024-07-04T13:41:15.535" v="210" actId="1076"/>
          <ac:spMkLst>
            <pc:docMk/>
            <pc:sldMk cId="2949264951" sldId="256"/>
            <ac:spMk id="85" creationId="{296C3668-A5C2-311A-CA14-AC03FB830E6F}"/>
          </ac:spMkLst>
        </pc:spChg>
        <pc:spChg chg="add mod">
          <ac:chgData name="Leonardo Gemin" userId="4d116b01-b54e-4c6f-ac3b-ce7e0d2dcd4f" providerId="ADAL" clId="{D69E7FA3-8428-A346-B8B9-B4762BE7C97A}" dt="2024-07-04T13:41:15.535" v="210" actId="1076"/>
          <ac:spMkLst>
            <pc:docMk/>
            <pc:sldMk cId="2949264951" sldId="256"/>
            <ac:spMk id="86" creationId="{D3B5A8D3-DD34-B4ED-8FE0-605AD6433E04}"/>
          </ac:spMkLst>
        </pc:spChg>
        <pc:spChg chg="mod topLvl">
          <ac:chgData name="Leonardo Gemin" userId="4d116b01-b54e-4c6f-ac3b-ce7e0d2dcd4f" providerId="ADAL" clId="{D69E7FA3-8428-A346-B8B9-B4762BE7C97A}" dt="2024-07-04T13:41:08.230" v="206"/>
          <ac:spMkLst>
            <pc:docMk/>
            <pc:sldMk cId="2949264951" sldId="256"/>
            <ac:spMk id="88" creationId="{EF051AC3-CC06-5AB6-4EEF-3723FE656B65}"/>
          </ac:spMkLst>
        </pc:spChg>
        <pc:spChg chg="mod topLvl">
          <ac:chgData name="Leonardo Gemin" userId="4d116b01-b54e-4c6f-ac3b-ce7e0d2dcd4f" providerId="ADAL" clId="{D69E7FA3-8428-A346-B8B9-B4762BE7C97A}" dt="2024-07-04T13:41:08.230" v="206"/>
          <ac:spMkLst>
            <pc:docMk/>
            <pc:sldMk cId="2949264951" sldId="256"/>
            <ac:spMk id="96" creationId="{9739A3BF-1E0F-718C-35F9-EB8392A94F33}"/>
          </ac:spMkLst>
        </pc:spChg>
        <pc:spChg chg="mod topLvl">
          <ac:chgData name="Leonardo Gemin" userId="4d116b01-b54e-4c6f-ac3b-ce7e0d2dcd4f" providerId="ADAL" clId="{D69E7FA3-8428-A346-B8B9-B4762BE7C97A}" dt="2024-07-04T13:41:08.230" v="206"/>
          <ac:spMkLst>
            <pc:docMk/>
            <pc:sldMk cId="2949264951" sldId="256"/>
            <ac:spMk id="101" creationId="{9F3705A4-7613-1ED9-8F51-E6E0F2BE16FC}"/>
          </ac:spMkLst>
        </pc:spChg>
        <pc:spChg chg="mod topLvl">
          <ac:chgData name="Leonardo Gemin" userId="4d116b01-b54e-4c6f-ac3b-ce7e0d2dcd4f" providerId="ADAL" clId="{D69E7FA3-8428-A346-B8B9-B4762BE7C97A}" dt="2024-07-04T13:41:08.230" v="206"/>
          <ac:spMkLst>
            <pc:docMk/>
            <pc:sldMk cId="2949264951" sldId="256"/>
            <ac:spMk id="106" creationId="{55B30015-3E1A-F5A5-CCC0-3934ED8E1B80}"/>
          </ac:spMkLst>
        </pc:spChg>
        <pc:spChg chg="mod topLvl">
          <ac:chgData name="Leonardo Gemin" userId="4d116b01-b54e-4c6f-ac3b-ce7e0d2dcd4f" providerId="ADAL" clId="{D69E7FA3-8428-A346-B8B9-B4762BE7C97A}" dt="2024-07-04T13:41:08.230" v="206"/>
          <ac:spMkLst>
            <pc:docMk/>
            <pc:sldMk cId="2949264951" sldId="256"/>
            <ac:spMk id="111" creationId="{59E9F69E-4668-EC57-A1EA-B0ED5DE1870D}"/>
          </ac:spMkLst>
        </pc:spChg>
        <pc:grpChg chg="add del">
          <ac:chgData name="Leonardo Gemin" userId="4d116b01-b54e-4c6f-ac3b-ce7e0d2dcd4f" providerId="ADAL" clId="{D69E7FA3-8428-A346-B8B9-B4762BE7C97A}" dt="2024-07-04T13:37:29.704" v="156" actId="338"/>
          <ac:grpSpMkLst>
            <pc:docMk/>
            <pc:sldMk cId="2949264951" sldId="256"/>
            <ac:grpSpMk id="21" creationId="{3C6A120C-4F5E-BFDD-700B-995E3CEB8C80}"/>
          </ac:grpSpMkLst>
        </pc:grpChg>
        <pc:grpChg chg="add del">
          <ac:chgData name="Leonardo Gemin" userId="4d116b01-b54e-4c6f-ac3b-ce7e0d2dcd4f" providerId="ADAL" clId="{D69E7FA3-8428-A346-B8B9-B4762BE7C97A}" dt="2024-07-04T13:37:29.704" v="156" actId="338"/>
          <ac:grpSpMkLst>
            <pc:docMk/>
            <pc:sldMk cId="2949264951" sldId="256"/>
            <ac:grpSpMk id="22" creationId="{ADEE1BAB-97C6-D82C-131A-E619354AC447}"/>
          </ac:grpSpMkLst>
        </pc:grpChg>
        <pc:grpChg chg="add del">
          <ac:chgData name="Leonardo Gemin" userId="4d116b01-b54e-4c6f-ac3b-ce7e0d2dcd4f" providerId="ADAL" clId="{D69E7FA3-8428-A346-B8B9-B4762BE7C97A}" dt="2024-07-04T13:37:29.704" v="156" actId="338"/>
          <ac:grpSpMkLst>
            <pc:docMk/>
            <pc:sldMk cId="2949264951" sldId="256"/>
            <ac:grpSpMk id="23" creationId="{B4592554-E111-C875-17E4-B48D6C989926}"/>
          </ac:grpSpMkLst>
        </pc:grpChg>
        <pc:grpChg chg="add del">
          <ac:chgData name="Leonardo Gemin" userId="4d116b01-b54e-4c6f-ac3b-ce7e0d2dcd4f" providerId="ADAL" clId="{D69E7FA3-8428-A346-B8B9-B4762BE7C97A}" dt="2024-07-04T13:37:29.704" v="156" actId="338"/>
          <ac:grpSpMkLst>
            <pc:docMk/>
            <pc:sldMk cId="2949264951" sldId="256"/>
            <ac:grpSpMk id="24" creationId="{3B1880D7-338C-D29A-B42B-9B1C28CBE335}"/>
          </ac:grpSpMkLst>
        </pc:grpChg>
        <pc:grpChg chg="add del">
          <ac:chgData name="Leonardo Gemin" userId="4d116b01-b54e-4c6f-ac3b-ce7e0d2dcd4f" providerId="ADAL" clId="{D69E7FA3-8428-A346-B8B9-B4762BE7C97A}" dt="2024-07-04T13:37:29.704" v="156" actId="338"/>
          <ac:grpSpMkLst>
            <pc:docMk/>
            <pc:sldMk cId="2949264951" sldId="256"/>
            <ac:grpSpMk id="25" creationId="{50A3B4DB-8227-F0F2-1E8A-982CEF9FE36B}"/>
          </ac:grpSpMkLst>
        </pc:grpChg>
        <pc:grpChg chg="add mod">
          <ac:chgData name="Leonardo Gemin" userId="4d116b01-b54e-4c6f-ac3b-ce7e0d2dcd4f" providerId="ADAL" clId="{D69E7FA3-8428-A346-B8B9-B4762BE7C97A}" dt="2024-07-04T13:41:15.535" v="210" actId="1076"/>
          <ac:grpSpMkLst>
            <pc:docMk/>
            <pc:sldMk cId="2949264951" sldId="256"/>
            <ac:grpSpMk id="42" creationId="{2127786F-AF69-8160-F739-9DCB6F25A0DA}"/>
          </ac:grpSpMkLst>
        </pc:grpChg>
        <pc:grpChg chg="add mod">
          <ac:chgData name="Leonardo Gemin" userId="4d116b01-b54e-4c6f-ac3b-ce7e0d2dcd4f" providerId="ADAL" clId="{D69E7FA3-8428-A346-B8B9-B4762BE7C97A}" dt="2024-07-04T13:41:15.535" v="210" actId="1076"/>
          <ac:grpSpMkLst>
            <pc:docMk/>
            <pc:sldMk cId="2949264951" sldId="256"/>
            <ac:grpSpMk id="55" creationId="{4F9FA530-8275-54E9-B3BD-CA29B9233FEC}"/>
          </ac:grpSpMkLst>
        </pc:grpChg>
        <pc:grpChg chg="add mod">
          <ac:chgData name="Leonardo Gemin" userId="4d116b01-b54e-4c6f-ac3b-ce7e0d2dcd4f" providerId="ADAL" clId="{D69E7FA3-8428-A346-B8B9-B4762BE7C97A}" dt="2024-07-04T13:41:15.535" v="210" actId="1076"/>
          <ac:grpSpMkLst>
            <pc:docMk/>
            <pc:sldMk cId="2949264951" sldId="256"/>
            <ac:grpSpMk id="62" creationId="{3CBCE183-AA0F-1882-1002-0D00223E08B5}"/>
          </ac:grpSpMkLst>
        </pc:grpChg>
        <pc:grpChg chg="add mod">
          <ac:chgData name="Leonardo Gemin" userId="4d116b01-b54e-4c6f-ac3b-ce7e0d2dcd4f" providerId="ADAL" clId="{D69E7FA3-8428-A346-B8B9-B4762BE7C97A}" dt="2024-07-04T13:41:15.535" v="210" actId="1076"/>
          <ac:grpSpMkLst>
            <pc:docMk/>
            <pc:sldMk cId="2949264951" sldId="256"/>
            <ac:grpSpMk id="67" creationId="{D1214DB5-DCC1-B9E5-B07A-2115CEDA4D32}"/>
          </ac:grpSpMkLst>
        </pc:grpChg>
        <pc:grpChg chg="add mod">
          <ac:chgData name="Leonardo Gemin" userId="4d116b01-b54e-4c6f-ac3b-ce7e0d2dcd4f" providerId="ADAL" clId="{D69E7FA3-8428-A346-B8B9-B4762BE7C97A}" dt="2024-07-04T13:41:15.535" v="210" actId="1076"/>
          <ac:grpSpMkLst>
            <pc:docMk/>
            <pc:sldMk cId="2949264951" sldId="256"/>
            <ac:grpSpMk id="72" creationId="{435C3E2D-38F5-2ABC-C080-64B33B14394F}"/>
          </ac:grpSpMkLst>
        </pc:grpChg>
        <pc:grpChg chg="add del mod">
          <ac:chgData name="Leonardo Gemin" userId="4d116b01-b54e-4c6f-ac3b-ce7e0d2dcd4f" providerId="ADAL" clId="{D69E7FA3-8428-A346-B8B9-B4762BE7C97A}" dt="2024-07-04T13:41:11.492" v="208" actId="478"/>
          <ac:grpSpMkLst>
            <pc:docMk/>
            <pc:sldMk cId="2949264951" sldId="256"/>
            <ac:grpSpMk id="93" creationId="{D7D44E9B-16D3-2900-468A-0F80B01DD853}"/>
          </ac:grpSpMkLst>
        </pc:grpChg>
        <pc:grpChg chg="add del mod">
          <ac:chgData name="Leonardo Gemin" userId="4d116b01-b54e-4c6f-ac3b-ce7e0d2dcd4f" providerId="ADAL" clId="{D69E7FA3-8428-A346-B8B9-B4762BE7C97A}" dt="2024-07-04T13:41:11.492" v="208" actId="478"/>
          <ac:grpSpMkLst>
            <pc:docMk/>
            <pc:sldMk cId="2949264951" sldId="256"/>
            <ac:grpSpMk id="95" creationId="{B3F5A05E-1A09-29E2-ED87-30AD62DFE248}"/>
          </ac:grpSpMkLst>
        </pc:grpChg>
        <pc:grpChg chg="add del mod">
          <ac:chgData name="Leonardo Gemin" userId="4d116b01-b54e-4c6f-ac3b-ce7e0d2dcd4f" providerId="ADAL" clId="{D69E7FA3-8428-A346-B8B9-B4762BE7C97A}" dt="2024-07-04T13:41:11.492" v="208" actId="478"/>
          <ac:grpSpMkLst>
            <pc:docMk/>
            <pc:sldMk cId="2949264951" sldId="256"/>
            <ac:grpSpMk id="100" creationId="{A3D9B652-E329-6390-CA05-1D4BC30E6BE4}"/>
          </ac:grpSpMkLst>
        </pc:grpChg>
        <pc:grpChg chg="add del mod">
          <ac:chgData name="Leonardo Gemin" userId="4d116b01-b54e-4c6f-ac3b-ce7e0d2dcd4f" providerId="ADAL" clId="{D69E7FA3-8428-A346-B8B9-B4762BE7C97A}" dt="2024-07-04T13:41:11.492" v="208" actId="478"/>
          <ac:grpSpMkLst>
            <pc:docMk/>
            <pc:sldMk cId="2949264951" sldId="256"/>
            <ac:grpSpMk id="105" creationId="{7F865E4C-A276-3CDC-6DB8-DD93F8AD3248}"/>
          </ac:grpSpMkLst>
        </pc:grpChg>
        <pc:grpChg chg="add del mod">
          <ac:chgData name="Leonardo Gemin" userId="4d116b01-b54e-4c6f-ac3b-ce7e0d2dcd4f" providerId="ADAL" clId="{D69E7FA3-8428-A346-B8B9-B4762BE7C97A}" dt="2024-07-04T13:41:11.492" v="208" actId="478"/>
          <ac:grpSpMkLst>
            <pc:docMk/>
            <pc:sldMk cId="2949264951" sldId="256"/>
            <ac:grpSpMk id="110" creationId="{A680697D-27EF-0ABD-0970-9FB5241EF1BE}"/>
          </ac:grpSpMkLst>
        </pc:grpChg>
        <pc:graphicFrameChg chg="del mod">
          <ac:chgData name="Leonardo Gemin" userId="4d116b01-b54e-4c6f-ac3b-ce7e0d2dcd4f" providerId="ADAL" clId="{D69E7FA3-8428-A346-B8B9-B4762BE7C97A}" dt="2024-07-04T13:41:11.492" v="208" actId="478"/>
          <ac:graphicFrameMkLst>
            <pc:docMk/>
            <pc:sldMk cId="2949264951" sldId="256"/>
            <ac:graphicFrameMk id="5" creationId="{09F3C430-A24F-414B-6538-967A707223C6}"/>
          </ac:graphicFrameMkLst>
        </pc:graphicFrameChg>
        <pc:graphicFrameChg chg="del mod">
          <ac:chgData name="Leonardo Gemin" userId="4d116b01-b54e-4c6f-ac3b-ce7e0d2dcd4f" providerId="ADAL" clId="{D69E7FA3-8428-A346-B8B9-B4762BE7C97A}" dt="2024-07-04T13:41:11.492" v="208" actId="478"/>
          <ac:graphicFrameMkLst>
            <pc:docMk/>
            <pc:sldMk cId="2949264951" sldId="256"/>
            <ac:graphicFrameMk id="13" creationId="{5A7F9EBE-B980-ABFD-383D-8FD2A8F6D3D5}"/>
          </ac:graphicFrameMkLst>
        </pc:graphicFrameChg>
        <pc:graphicFrameChg chg="add mod">
          <ac:chgData name="Leonardo Gemin" userId="4d116b01-b54e-4c6f-ac3b-ce7e0d2dcd4f" providerId="ADAL" clId="{D69E7FA3-8428-A346-B8B9-B4762BE7C97A}" dt="2024-07-04T13:41:15.535" v="210" actId="1076"/>
          <ac:graphicFrameMkLst>
            <pc:docMk/>
            <pc:sldMk cId="2949264951" sldId="256"/>
            <ac:graphicFrameMk id="28" creationId="{DEB728EF-982A-E6B8-30AE-F7E88A24167C}"/>
          </ac:graphicFrameMkLst>
        </pc:graphicFrameChg>
        <pc:graphicFrameChg chg="add mod">
          <ac:chgData name="Leonardo Gemin" userId="4d116b01-b54e-4c6f-ac3b-ce7e0d2dcd4f" providerId="ADAL" clId="{D69E7FA3-8428-A346-B8B9-B4762BE7C97A}" dt="2024-07-04T13:41:15.535" v="210" actId="1076"/>
          <ac:graphicFrameMkLst>
            <pc:docMk/>
            <pc:sldMk cId="2949264951" sldId="256"/>
            <ac:graphicFrameMk id="29" creationId="{DD50690A-180D-1614-B2B4-CA4134F98241}"/>
          </ac:graphicFrameMkLst>
        </pc:graphicFrame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30" creationId="{1644BD69-7CA6-18F1-31D5-363353315F11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31" creationId="{CDE53D3B-C9CC-2DCE-0AD3-22BA6B2A5154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32" creationId="{463C9021-EEE6-DCD6-AB0D-13C83938E771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33" creationId="{8C5135F3-85CA-A852-4050-2BE038BB29A6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34" creationId="{6DEFE5A1-0FF7-39FE-8835-9EC8055CC15D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35" creationId="{3A82E48A-B0B8-D26E-21C3-70FB2F0394A1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36" creationId="{7BE7285A-DB81-97D7-2CA3-6093430760A5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37" creationId="{FC4C5ADE-B76B-5D67-087C-FFC516D80F71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38" creationId="{3917AFC2-ED0B-687C-78D2-F932DAE559F0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39" creationId="{DBE736BC-30FA-06B3-459D-D76075683B96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41" creationId="{7A075AD6-6C20-FE1B-D2B6-203617BB10FB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43" creationId="{042E2AD3-E70C-5C93-5877-8DBD4E7B5712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44" creationId="{5ECA1141-EA64-176C-A18A-DB53C42490DB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45" creationId="{C186DE01-38B0-9655-FE71-6DDFFA231205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46" creationId="{96853519-EA49-7FE5-D445-5460A15AED84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47" creationId="{72C12F45-E450-B32A-D569-51AAAC4B60F2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49" creationId="{46E11329-4F08-81CA-15CE-7FAA362DAD25}"/>
          </ac:cxnSpMkLst>
        </pc:cxnChg>
        <pc:cxnChg chg="mod">
          <ac:chgData name="Leonardo Gemin" userId="4d116b01-b54e-4c6f-ac3b-ce7e0d2dcd4f" providerId="ADAL" clId="{D69E7FA3-8428-A346-B8B9-B4762BE7C97A}" dt="2024-07-04T13:41:12.257" v="209"/>
          <ac:cxnSpMkLst>
            <pc:docMk/>
            <pc:sldMk cId="2949264951" sldId="256"/>
            <ac:cxnSpMk id="50" creationId="{B7636DD8-9C0F-4F51-1FF3-E10CA837A5D9}"/>
          </ac:cxnSpMkLst>
        </pc:cxnChg>
        <pc:cxnChg chg="mod">
          <ac:chgData name="Leonardo Gemin" userId="4d116b01-b54e-4c6f-ac3b-ce7e0d2dcd4f" providerId="ADAL" clId="{D69E7FA3-8428-A346-B8B9-B4762BE7C97A}" dt="2024-07-04T13:41:12.257" v="209"/>
          <ac:cxnSpMkLst>
            <pc:docMk/>
            <pc:sldMk cId="2949264951" sldId="256"/>
            <ac:cxnSpMk id="51" creationId="{FE3FE694-7092-CA1A-F90C-D5A03612C777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52" creationId="{3346F8DF-CFDC-5C7F-DA5B-C571D3611D21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53" creationId="{64653933-1643-DF5C-4CED-B1185BFA3D51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54" creationId="{58E42EB9-AF1A-8A13-1E67-965903FEFD9A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57" creationId="{5F5556A4-EDDF-631B-4D76-FC57B33CD359}"/>
          </ac:cxnSpMkLst>
        </pc:cxnChg>
        <pc:cxnChg chg="mod">
          <ac:chgData name="Leonardo Gemin" userId="4d116b01-b54e-4c6f-ac3b-ce7e0d2dcd4f" providerId="ADAL" clId="{D69E7FA3-8428-A346-B8B9-B4762BE7C97A}" dt="2024-07-04T13:41:12.257" v="209"/>
          <ac:cxnSpMkLst>
            <pc:docMk/>
            <pc:sldMk cId="2949264951" sldId="256"/>
            <ac:cxnSpMk id="58" creationId="{B80EC687-7487-319C-9DA8-539C5C5E8C2E}"/>
          </ac:cxnSpMkLst>
        </pc:cxnChg>
        <pc:cxnChg chg="mod">
          <ac:chgData name="Leonardo Gemin" userId="4d116b01-b54e-4c6f-ac3b-ce7e0d2dcd4f" providerId="ADAL" clId="{D69E7FA3-8428-A346-B8B9-B4762BE7C97A}" dt="2024-07-04T13:41:12.257" v="209"/>
          <ac:cxnSpMkLst>
            <pc:docMk/>
            <pc:sldMk cId="2949264951" sldId="256"/>
            <ac:cxnSpMk id="59" creationId="{C286F360-DBCB-A2A8-23FC-882664C9B0DF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60" creationId="{CF0DA356-4CAC-C85E-1A0E-C4AB879BF64B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61" creationId="{321F7663-D534-0EF9-8703-87AEC8D9A412}"/>
          </ac:cxnSpMkLst>
        </pc:cxnChg>
        <pc:cxnChg chg="mod">
          <ac:chgData name="Leonardo Gemin" userId="4d116b01-b54e-4c6f-ac3b-ce7e0d2dcd4f" providerId="ADAL" clId="{D69E7FA3-8428-A346-B8B9-B4762BE7C97A}" dt="2024-07-04T13:41:12.257" v="209"/>
          <ac:cxnSpMkLst>
            <pc:docMk/>
            <pc:sldMk cId="2949264951" sldId="256"/>
            <ac:cxnSpMk id="64" creationId="{C29C0A65-2F32-0700-927F-D9E8A2D1B3B0}"/>
          </ac:cxnSpMkLst>
        </pc:cxnChg>
        <pc:cxnChg chg="mod">
          <ac:chgData name="Leonardo Gemin" userId="4d116b01-b54e-4c6f-ac3b-ce7e0d2dcd4f" providerId="ADAL" clId="{D69E7FA3-8428-A346-B8B9-B4762BE7C97A}" dt="2024-07-04T13:41:12.257" v="209"/>
          <ac:cxnSpMkLst>
            <pc:docMk/>
            <pc:sldMk cId="2949264951" sldId="256"/>
            <ac:cxnSpMk id="65" creationId="{A805F230-FA0A-B01A-4F64-870ABE08D2F3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66" creationId="{3608E43E-ED19-913D-5F9C-EA15F31C7DC9}"/>
          </ac:cxnSpMkLst>
        </pc:cxnChg>
        <pc:cxnChg chg="mod">
          <ac:chgData name="Leonardo Gemin" userId="4d116b01-b54e-4c6f-ac3b-ce7e0d2dcd4f" providerId="ADAL" clId="{D69E7FA3-8428-A346-B8B9-B4762BE7C97A}" dt="2024-07-04T13:41:12.257" v="209"/>
          <ac:cxnSpMkLst>
            <pc:docMk/>
            <pc:sldMk cId="2949264951" sldId="256"/>
            <ac:cxnSpMk id="69" creationId="{D9970921-7D35-CC07-8248-E19530340EE0}"/>
          </ac:cxnSpMkLst>
        </pc:cxnChg>
        <pc:cxnChg chg="mod">
          <ac:chgData name="Leonardo Gemin" userId="4d116b01-b54e-4c6f-ac3b-ce7e0d2dcd4f" providerId="ADAL" clId="{D69E7FA3-8428-A346-B8B9-B4762BE7C97A}" dt="2024-07-04T13:41:12.257" v="209"/>
          <ac:cxnSpMkLst>
            <pc:docMk/>
            <pc:sldMk cId="2949264951" sldId="256"/>
            <ac:cxnSpMk id="70" creationId="{C163F0C7-B9D6-4981-E5BE-9EEF71961D4F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71" creationId="{7BC26E2C-5CB8-DCE1-6415-A767E24EFB82}"/>
          </ac:cxnSpMkLst>
        </pc:cxnChg>
        <pc:cxnChg chg="mod">
          <ac:chgData name="Leonardo Gemin" userId="4d116b01-b54e-4c6f-ac3b-ce7e0d2dcd4f" providerId="ADAL" clId="{D69E7FA3-8428-A346-B8B9-B4762BE7C97A}" dt="2024-07-04T13:41:12.257" v="209"/>
          <ac:cxnSpMkLst>
            <pc:docMk/>
            <pc:sldMk cId="2949264951" sldId="256"/>
            <ac:cxnSpMk id="74" creationId="{46198D2B-1AE9-D1E9-92C3-6E3472D2EBE2}"/>
          </ac:cxnSpMkLst>
        </pc:cxnChg>
        <pc:cxnChg chg="mod">
          <ac:chgData name="Leonardo Gemin" userId="4d116b01-b54e-4c6f-ac3b-ce7e0d2dcd4f" providerId="ADAL" clId="{D69E7FA3-8428-A346-B8B9-B4762BE7C97A}" dt="2024-07-04T13:41:12.257" v="209"/>
          <ac:cxnSpMkLst>
            <pc:docMk/>
            <pc:sldMk cId="2949264951" sldId="256"/>
            <ac:cxnSpMk id="75" creationId="{9E34E51D-0BC4-AA96-D645-E8DE7F8BF6A7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76" creationId="{6AA42F58-C51D-C38A-C6E6-E7D500C53065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77" creationId="{C829E906-8CA5-1EE3-9D2B-CAE82F58DE07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78" creationId="{D8DA9FD9-8CEA-0F99-70CE-D32D9AFC6C23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79" creationId="{C6FFAAC0-4E51-291B-F76E-0459FB8C3CFF}"/>
          </ac:cxnSpMkLst>
        </pc:cxnChg>
        <pc:cxnChg chg="add mod">
          <ac:chgData name="Leonardo Gemin" userId="4d116b01-b54e-4c6f-ac3b-ce7e0d2dcd4f" providerId="ADAL" clId="{D69E7FA3-8428-A346-B8B9-B4762BE7C97A}" dt="2024-07-04T13:41:15.535" v="210" actId="1076"/>
          <ac:cxnSpMkLst>
            <pc:docMk/>
            <pc:sldMk cId="2949264951" sldId="256"/>
            <ac:cxnSpMk id="80" creationId="{73768154-8C2A-79B0-168D-F56ADADF005D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87" creationId="{BB0837B7-205E-CAE1-2E79-D6A441D326E2}"/>
          </ac:cxnSpMkLst>
        </pc:cxnChg>
        <pc:cxnChg chg="mod topLvl">
          <ac:chgData name="Leonardo Gemin" userId="4d116b01-b54e-4c6f-ac3b-ce7e0d2dcd4f" providerId="ADAL" clId="{D69E7FA3-8428-A346-B8B9-B4762BE7C97A}" dt="2024-07-04T13:41:08.230" v="206"/>
          <ac:cxnSpMkLst>
            <pc:docMk/>
            <pc:sldMk cId="2949264951" sldId="256"/>
            <ac:cxnSpMk id="91" creationId="{B8344D9A-2F50-8BAC-DEAE-CA2DE81771E8}"/>
          </ac:cxnSpMkLst>
        </pc:cxnChg>
        <pc:cxnChg chg="mod topLvl">
          <ac:chgData name="Leonardo Gemin" userId="4d116b01-b54e-4c6f-ac3b-ce7e0d2dcd4f" providerId="ADAL" clId="{D69E7FA3-8428-A346-B8B9-B4762BE7C97A}" dt="2024-07-04T13:41:08.230" v="206"/>
          <ac:cxnSpMkLst>
            <pc:docMk/>
            <pc:sldMk cId="2949264951" sldId="256"/>
            <ac:cxnSpMk id="92" creationId="{3F567F25-7EDB-30E3-4BE1-CC307A92180F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94" creationId="{787975C9-4A2C-4903-7FD9-4F645FB582DA}"/>
          </ac:cxnSpMkLst>
        </pc:cxnChg>
        <pc:cxnChg chg="mod topLvl">
          <ac:chgData name="Leonardo Gemin" userId="4d116b01-b54e-4c6f-ac3b-ce7e0d2dcd4f" providerId="ADAL" clId="{D69E7FA3-8428-A346-B8B9-B4762BE7C97A}" dt="2024-07-04T13:41:08.230" v="206"/>
          <ac:cxnSpMkLst>
            <pc:docMk/>
            <pc:sldMk cId="2949264951" sldId="256"/>
            <ac:cxnSpMk id="97" creationId="{F8F44A0F-F2F0-55B7-DBEA-2A2D17A2EC42}"/>
          </ac:cxnSpMkLst>
        </pc:cxnChg>
        <pc:cxnChg chg="mod topLvl">
          <ac:chgData name="Leonardo Gemin" userId="4d116b01-b54e-4c6f-ac3b-ce7e0d2dcd4f" providerId="ADAL" clId="{D69E7FA3-8428-A346-B8B9-B4762BE7C97A}" dt="2024-07-04T13:41:08.230" v="206"/>
          <ac:cxnSpMkLst>
            <pc:docMk/>
            <pc:sldMk cId="2949264951" sldId="256"/>
            <ac:cxnSpMk id="98" creationId="{FB4F777E-260D-B269-58F5-155ADB842452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99" creationId="{E65CD3FA-DA18-C06F-AC1B-32E7EB1784DC}"/>
          </ac:cxnSpMkLst>
        </pc:cxnChg>
        <pc:cxnChg chg="mod topLvl">
          <ac:chgData name="Leonardo Gemin" userId="4d116b01-b54e-4c6f-ac3b-ce7e0d2dcd4f" providerId="ADAL" clId="{D69E7FA3-8428-A346-B8B9-B4762BE7C97A}" dt="2024-07-04T13:41:08.230" v="206"/>
          <ac:cxnSpMkLst>
            <pc:docMk/>
            <pc:sldMk cId="2949264951" sldId="256"/>
            <ac:cxnSpMk id="102" creationId="{46FEC514-57E0-B8A5-D6F6-9A403BCC4275}"/>
          </ac:cxnSpMkLst>
        </pc:cxnChg>
        <pc:cxnChg chg="mod topLvl">
          <ac:chgData name="Leonardo Gemin" userId="4d116b01-b54e-4c6f-ac3b-ce7e0d2dcd4f" providerId="ADAL" clId="{D69E7FA3-8428-A346-B8B9-B4762BE7C97A}" dt="2024-07-04T13:41:08.230" v="206"/>
          <ac:cxnSpMkLst>
            <pc:docMk/>
            <pc:sldMk cId="2949264951" sldId="256"/>
            <ac:cxnSpMk id="103" creationId="{D861F1BB-E151-22AE-AFAC-B1DC31FCFE15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104" creationId="{FE1FAA8A-8117-CD12-B2C4-89C68218860D}"/>
          </ac:cxnSpMkLst>
        </pc:cxnChg>
        <pc:cxnChg chg="mod topLvl">
          <ac:chgData name="Leonardo Gemin" userId="4d116b01-b54e-4c6f-ac3b-ce7e0d2dcd4f" providerId="ADAL" clId="{D69E7FA3-8428-A346-B8B9-B4762BE7C97A}" dt="2024-07-04T13:41:08.230" v="206"/>
          <ac:cxnSpMkLst>
            <pc:docMk/>
            <pc:sldMk cId="2949264951" sldId="256"/>
            <ac:cxnSpMk id="107" creationId="{9CD0F3DB-4B07-0BDA-726A-E5617CEC0223}"/>
          </ac:cxnSpMkLst>
        </pc:cxnChg>
        <pc:cxnChg chg="mod topLvl">
          <ac:chgData name="Leonardo Gemin" userId="4d116b01-b54e-4c6f-ac3b-ce7e0d2dcd4f" providerId="ADAL" clId="{D69E7FA3-8428-A346-B8B9-B4762BE7C97A}" dt="2024-07-04T13:41:08.230" v="206"/>
          <ac:cxnSpMkLst>
            <pc:docMk/>
            <pc:sldMk cId="2949264951" sldId="256"/>
            <ac:cxnSpMk id="108" creationId="{9DEF7AB5-E5DB-6945-5F30-F49469A1B544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109" creationId="{C0C18F48-7732-6BE0-39E8-1182FCC208F5}"/>
          </ac:cxnSpMkLst>
        </pc:cxnChg>
        <pc:cxnChg chg="mod topLvl">
          <ac:chgData name="Leonardo Gemin" userId="4d116b01-b54e-4c6f-ac3b-ce7e0d2dcd4f" providerId="ADAL" clId="{D69E7FA3-8428-A346-B8B9-B4762BE7C97A}" dt="2024-07-04T13:41:08.230" v="206"/>
          <ac:cxnSpMkLst>
            <pc:docMk/>
            <pc:sldMk cId="2949264951" sldId="256"/>
            <ac:cxnSpMk id="112" creationId="{B63E4E89-E4FB-99BD-474C-CB5AD46FF6D9}"/>
          </ac:cxnSpMkLst>
        </pc:cxnChg>
        <pc:cxnChg chg="mod topLvl">
          <ac:chgData name="Leonardo Gemin" userId="4d116b01-b54e-4c6f-ac3b-ce7e0d2dcd4f" providerId="ADAL" clId="{D69E7FA3-8428-A346-B8B9-B4762BE7C97A}" dt="2024-07-04T13:41:08.230" v="206"/>
          <ac:cxnSpMkLst>
            <pc:docMk/>
            <pc:sldMk cId="2949264951" sldId="256"/>
            <ac:cxnSpMk id="113" creationId="{7B812A15-66D8-37FD-BF9C-C87322AE7887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115" creationId="{8BF49241-D9BF-7954-61AC-A98E4BDC9A26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116" creationId="{FE46550A-4922-DE53-5EC5-FAB85E043D70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117" creationId="{5EF2A6F0-2966-3223-2ED2-A9995FC3291C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118" creationId="{3E3F6664-ABDD-BC27-C411-4CCC3D185C48}"/>
          </ac:cxnSpMkLst>
        </pc:cxnChg>
        <pc:cxnChg chg="del mod">
          <ac:chgData name="Leonardo Gemin" userId="4d116b01-b54e-4c6f-ac3b-ce7e0d2dcd4f" providerId="ADAL" clId="{D69E7FA3-8428-A346-B8B9-B4762BE7C97A}" dt="2024-07-04T13:41:11.492" v="208" actId="478"/>
          <ac:cxnSpMkLst>
            <pc:docMk/>
            <pc:sldMk cId="2949264951" sldId="256"/>
            <ac:cxnSpMk id="119" creationId="{6D7C4915-8A30-C7B1-0D0E-473D6BEEEE70}"/>
          </ac:cxnSpMkLst>
        </pc:cxnChg>
      </pc:sldChg>
      <pc:sldMasterChg chg="modSp modSldLayout">
        <pc:chgData name="Leonardo Gemin" userId="4d116b01-b54e-4c6f-ac3b-ce7e0d2dcd4f" providerId="ADAL" clId="{D69E7FA3-8428-A346-B8B9-B4762BE7C97A}" dt="2024-07-04T13:41:08.230" v="206"/>
        <pc:sldMasterMkLst>
          <pc:docMk/>
          <pc:sldMasterMk cId="1119520013" sldId="2147483672"/>
        </pc:sldMasterMkLst>
        <pc:spChg chg="mod">
          <ac:chgData name="Leonardo Gemin" userId="4d116b01-b54e-4c6f-ac3b-ce7e0d2dcd4f" providerId="ADAL" clId="{D69E7FA3-8428-A346-B8B9-B4762BE7C97A}" dt="2024-07-04T13:41:08.230" v="206"/>
          <ac:spMkLst>
            <pc:docMk/>
            <pc:sldMasterMk cId="1119520013" sldId="2147483672"/>
            <ac:spMk id="2" creationId="{00000000-0000-0000-0000-000000000000}"/>
          </ac:spMkLst>
        </pc:spChg>
        <pc:spChg chg="mod">
          <ac:chgData name="Leonardo Gemin" userId="4d116b01-b54e-4c6f-ac3b-ce7e0d2dcd4f" providerId="ADAL" clId="{D69E7FA3-8428-A346-B8B9-B4762BE7C97A}" dt="2024-07-04T13:41:08.230" v="206"/>
          <ac:spMkLst>
            <pc:docMk/>
            <pc:sldMasterMk cId="1119520013" sldId="2147483672"/>
            <ac:spMk id="3" creationId="{00000000-0000-0000-0000-000000000000}"/>
          </ac:spMkLst>
        </pc:spChg>
        <pc:spChg chg="mod">
          <ac:chgData name="Leonardo Gemin" userId="4d116b01-b54e-4c6f-ac3b-ce7e0d2dcd4f" providerId="ADAL" clId="{D69E7FA3-8428-A346-B8B9-B4762BE7C97A}" dt="2024-07-04T13:41:08.230" v="206"/>
          <ac:spMkLst>
            <pc:docMk/>
            <pc:sldMasterMk cId="1119520013" sldId="2147483672"/>
            <ac:spMk id="4" creationId="{00000000-0000-0000-0000-000000000000}"/>
          </ac:spMkLst>
        </pc:spChg>
        <pc:spChg chg="mod">
          <ac:chgData name="Leonardo Gemin" userId="4d116b01-b54e-4c6f-ac3b-ce7e0d2dcd4f" providerId="ADAL" clId="{D69E7FA3-8428-A346-B8B9-B4762BE7C97A}" dt="2024-07-04T13:41:08.230" v="206"/>
          <ac:spMkLst>
            <pc:docMk/>
            <pc:sldMasterMk cId="1119520013" sldId="2147483672"/>
            <ac:spMk id="5" creationId="{00000000-0000-0000-0000-000000000000}"/>
          </ac:spMkLst>
        </pc:spChg>
        <pc:spChg chg="mod">
          <ac:chgData name="Leonardo Gemin" userId="4d116b01-b54e-4c6f-ac3b-ce7e0d2dcd4f" providerId="ADAL" clId="{D69E7FA3-8428-A346-B8B9-B4762BE7C97A}" dt="2024-07-04T13:41:08.230" v="206"/>
          <ac:spMkLst>
            <pc:docMk/>
            <pc:sldMasterMk cId="1119520013" sldId="2147483672"/>
            <ac:spMk id="6" creationId="{00000000-0000-0000-0000-000000000000}"/>
          </ac:spMkLst>
        </pc:spChg>
        <pc:sldLayoutChg chg="modSp">
          <pc:chgData name="Leonardo Gemin" userId="4d116b01-b54e-4c6f-ac3b-ce7e0d2dcd4f" providerId="ADAL" clId="{D69E7FA3-8428-A346-B8B9-B4762BE7C97A}" dt="2024-07-04T13:41:08.230" v="206"/>
          <pc:sldLayoutMkLst>
            <pc:docMk/>
            <pc:sldMasterMk cId="1119520013" sldId="2147483672"/>
            <pc:sldLayoutMk cId="4265218882" sldId="2147483673"/>
          </pc:sldLayoutMkLst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4265218882" sldId="2147483673"/>
              <ac:spMk id="2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4265218882" sldId="2147483673"/>
              <ac:spMk id="3" creationId="{00000000-0000-0000-0000-000000000000}"/>
            </ac:spMkLst>
          </pc:spChg>
        </pc:sldLayoutChg>
        <pc:sldLayoutChg chg="modSp">
          <pc:chgData name="Leonardo Gemin" userId="4d116b01-b54e-4c6f-ac3b-ce7e0d2dcd4f" providerId="ADAL" clId="{D69E7FA3-8428-A346-B8B9-B4762BE7C97A}" dt="2024-07-04T13:41:08.230" v="206"/>
          <pc:sldLayoutMkLst>
            <pc:docMk/>
            <pc:sldMasterMk cId="1119520013" sldId="2147483672"/>
            <pc:sldLayoutMk cId="4252114546" sldId="2147483675"/>
          </pc:sldLayoutMkLst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4252114546" sldId="2147483675"/>
              <ac:spMk id="2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4252114546" sldId="2147483675"/>
              <ac:spMk id="3" creationId="{00000000-0000-0000-0000-000000000000}"/>
            </ac:spMkLst>
          </pc:spChg>
        </pc:sldLayoutChg>
        <pc:sldLayoutChg chg="modSp">
          <pc:chgData name="Leonardo Gemin" userId="4d116b01-b54e-4c6f-ac3b-ce7e0d2dcd4f" providerId="ADAL" clId="{D69E7FA3-8428-A346-B8B9-B4762BE7C97A}" dt="2024-07-04T13:41:08.230" v="206"/>
          <pc:sldLayoutMkLst>
            <pc:docMk/>
            <pc:sldMasterMk cId="1119520013" sldId="2147483672"/>
            <pc:sldLayoutMk cId="102361279" sldId="2147483676"/>
          </pc:sldLayoutMkLst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102361279" sldId="2147483676"/>
              <ac:spMk id="3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102361279" sldId="2147483676"/>
              <ac:spMk id="4" creationId="{00000000-0000-0000-0000-000000000000}"/>
            </ac:spMkLst>
          </pc:spChg>
        </pc:sldLayoutChg>
        <pc:sldLayoutChg chg="modSp">
          <pc:chgData name="Leonardo Gemin" userId="4d116b01-b54e-4c6f-ac3b-ce7e0d2dcd4f" providerId="ADAL" clId="{D69E7FA3-8428-A346-B8B9-B4762BE7C97A}" dt="2024-07-04T13:41:08.230" v="206"/>
          <pc:sldLayoutMkLst>
            <pc:docMk/>
            <pc:sldMasterMk cId="1119520013" sldId="2147483672"/>
            <pc:sldLayoutMk cId="2429630971" sldId="2147483677"/>
          </pc:sldLayoutMkLst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2429630971" sldId="2147483677"/>
              <ac:spMk id="2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2429630971" sldId="2147483677"/>
              <ac:spMk id="3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2429630971" sldId="2147483677"/>
              <ac:spMk id="4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2429630971" sldId="2147483677"/>
              <ac:spMk id="5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2429630971" sldId="2147483677"/>
              <ac:spMk id="6" creationId="{00000000-0000-0000-0000-000000000000}"/>
            </ac:spMkLst>
          </pc:spChg>
        </pc:sldLayoutChg>
        <pc:sldLayoutChg chg="modSp">
          <pc:chgData name="Leonardo Gemin" userId="4d116b01-b54e-4c6f-ac3b-ce7e0d2dcd4f" providerId="ADAL" clId="{D69E7FA3-8428-A346-B8B9-B4762BE7C97A}" dt="2024-07-04T13:41:08.230" v="206"/>
          <pc:sldLayoutMkLst>
            <pc:docMk/>
            <pc:sldMasterMk cId="1119520013" sldId="2147483672"/>
            <pc:sldLayoutMk cId="1000887029" sldId="2147483680"/>
          </pc:sldLayoutMkLst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1000887029" sldId="2147483680"/>
              <ac:spMk id="2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1000887029" sldId="2147483680"/>
              <ac:spMk id="3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1000887029" sldId="2147483680"/>
              <ac:spMk id="4" creationId="{00000000-0000-0000-0000-000000000000}"/>
            </ac:spMkLst>
          </pc:spChg>
        </pc:sldLayoutChg>
        <pc:sldLayoutChg chg="modSp">
          <pc:chgData name="Leonardo Gemin" userId="4d116b01-b54e-4c6f-ac3b-ce7e0d2dcd4f" providerId="ADAL" clId="{D69E7FA3-8428-A346-B8B9-B4762BE7C97A}" dt="2024-07-04T13:41:08.230" v="206"/>
          <pc:sldLayoutMkLst>
            <pc:docMk/>
            <pc:sldMasterMk cId="1119520013" sldId="2147483672"/>
            <pc:sldLayoutMk cId="1752135309" sldId="2147483681"/>
          </pc:sldLayoutMkLst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1752135309" sldId="2147483681"/>
              <ac:spMk id="2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1752135309" sldId="2147483681"/>
              <ac:spMk id="3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1752135309" sldId="2147483681"/>
              <ac:spMk id="4" creationId="{00000000-0000-0000-0000-000000000000}"/>
            </ac:spMkLst>
          </pc:spChg>
        </pc:sldLayoutChg>
        <pc:sldLayoutChg chg="modSp">
          <pc:chgData name="Leonardo Gemin" userId="4d116b01-b54e-4c6f-ac3b-ce7e0d2dcd4f" providerId="ADAL" clId="{D69E7FA3-8428-A346-B8B9-B4762BE7C97A}" dt="2024-07-04T13:41:08.230" v="206"/>
          <pc:sldLayoutMkLst>
            <pc:docMk/>
            <pc:sldMasterMk cId="1119520013" sldId="2147483672"/>
            <pc:sldLayoutMk cId="4175611480" sldId="2147483683"/>
          </pc:sldLayoutMkLst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4175611480" sldId="2147483683"/>
              <ac:spMk id="2" creationId="{00000000-0000-0000-0000-000000000000}"/>
            </ac:spMkLst>
          </pc:spChg>
          <pc:spChg chg="mod">
            <ac:chgData name="Leonardo Gemin" userId="4d116b01-b54e-4c6f-ac3b-ce7e0d2dcd4f" providerId="ADAL" clId="{D69E7FA3-8428-A346-B8B9-B4762BE7C97A}" dt="2024-07-04T13:41:08.230" v="206"/>
            <ac:spMkLst>
              <pc:docMk/>
              <pc:sldMasterMk cId="1119520013" sldId="2147483672"/>
              <pc:sldLayoutMk cId="417561148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26" y="814233"/>
            <a:ext cx="3675698" cy="1732115"/>
          </a:xfrm>
        </p:spPr>
        <p:txBody>
          <a:bodyPr anchor="b"/>
          <a:lstStyle>
            <a:lvl1pPr algn="ctr">
              <a:defRPr sz="283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2613145"/>
            <a:ext cx="3243263" cy="1201194"/>
          </a:xfrm>
        </p:spPr>
        <p:txBody>
          <a:bodyPr/>
          <a:lstStyle>
            <a:lvl1pPr marL="0" indent="0" algn="ctr">
              <a:buNone/>
              <a:defRPr sz="1135"/>
            </a:lvl1pPr>
            <a:lvl2pPr marL="216210" indent="0" algn="ctr">
              <a:buNone/>
              <a:defRPr sz="946"/>
            </a:lvl2pPr>
            <a:lvl3pPr marL="432420" indent="0" algn="ctr">
              <a:buNone/>
              <a:defRPr sz="851"/>
            </a:lvl3pPr>
            <a:lvl4pPr marL="648630" indent="0" algn="ctr">
              <a:buNone/>
              <a:defRPr sz="757"/>
            </a:lvl4pPr>
            <a:lvl5pPr marL="864840" indent="0" algn="ctr">
              <a:buNone/>
              <a:defRPr sz="757"/>
            </a:lvl5pPr>
            <a:lvl6pPr marL="1081049" indent="0" algn="ctr">
              <a:buNone/>
              <a:defRPr sz="757"/>
            </a:lvl6pPr>
            <a:lvl7pPr marL="1297259" indent="0" algn="ctr">
              <a:buNone/>
              <a:defRPr sz="757"/>
            </a:lvl7pPr>
            <a:lvl8pPr marL="1513469" indent="0" algn="ctr">
              <a:buNone/>
              <a:defRPr sz="757"/>
            </a:lvl8pPr>
            <a:lvl9pPr marL="1729679" indent="0" algn="ctr">
              <a:buNone/>
              <a:defRPr sz="75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418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5628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4613" y="264885"/>
            <a:ext cx="932438" cy="42162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299" y="264885"/>
            <a:ext cx="2743260" cy="42162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4247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206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47" y="1240353"/>
            <a:ext cx="3729752" cy="2069555"/>
          </a:xfrm>
        </p:spPr>
        <p:txBody>
          <a:bodyPr anchor="b"/>
          <a:lstStyle>
            <a:lvl1pPr>
              <a:defRPr sz="283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47" y="3329487"/>
            <a:ext cx="3729752" cy="1088330"/>
          </a:xfrm>
        </p:spPr>
        <p:txBody>
          <a:bodyPr/>
          <a:lstStyle>
            <a:lvl1pPr marL="0" indent="0">
              <a:buNone/>
              <a:defRPr sz="1135">
                <a:solidFill>
                  <a:schemeClr val="tx1">
                    <a:tint val="82000"/>
                  </a:schemeClr>
                </a:solidFill>
              </a:defRPr>
            </a:lvl1pPr>
            <a:lvl2pPr marL="216210" indent="0">
              <a:buNone/>
              <a:defRPr sz="946">
                <a:solidFill>
                  <a:schemeClr val="tx1">
                    <a:tint val="82000"/>
                  </a:schemeClr>
                </a:solidFill>
              </a:defRPr>
            </a:lvl2pPr>
            <a:lvl3pPr marL="432420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630" indent="0">
              <a:buNone/>
              <a:defRPr sz="757">
                <a:solidFill>
                  <a:schemeClr val="tx1">
                    <a:tint val="82000"/>
                  </a:schemeClr>
                </a:solidFill>
              </a:defRPr>
            </a:lvl4pPr>
            <a:lvl5pPr marL="864840" indent="0">
              <a:buNone/>
              <a:defRPr sz="757">
                <a:solidFill>
                  <a:schemeClr val="tx1">
                    <a:tint val="82000"/>
                  </a:schemeClr>
                </a:solidFill>
              </a:defRPr>
            </a:lvl5pPr>
            <a:lvl6pPr marL="1081049" indent="0">
              <a:buNone/>
              <a:defRPr sz="757">
                <a:solidFill>
                  <a:schemeClr val="tx1">
                    <a:tint val="82000"/>
                  </a:schemeClr>
                </a:solidFill>
              </a:defRPr>
            </a:lvl6pPr>
            <a:lvl7pPr marL="1297259" indent="0">
              <a:buNone/>
              <a:defRPr sz="757">
                <a:solidFill>
                  <a:schemeClr val="tx1">
                    <a:tint val="82000"/>
                  </a:schemeClr>
                </a:solidFill>
              </a:defRPr>
            </a:lvl7pPr>
            <a:lvl8pPr marL="1513469" indent="0">
              <a:buNone/>
              <a:defRPr sz="757">
                <a:solidFill>
                  <a:schemeClr val="tx1">
                    <a:tint val="82000"/>
                  </a:schemeClr>
                </a:solidFill>
              </a:defRPr>
            </a:lvl8pPr>
            <a:lvl9pPr marL="1729679" indent="0">
              <a:buNone/>
              <a:defRPr sz="75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1798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299" y="1324423"/>
            <a:ext cx="1837849" cy="3156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9202" y="1324423"/>
            <a:ext cx="1837849" cy="3156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583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62" y="264886"/>
            <a:ext cx="3729752" cy="96164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863" y="1219621"/>
            <a:ext cx="1829402" cy="597718"/>
          </a:xfrm>
        </p:spPr>
        <p:txBody>
          <a:bodyPr anchor="b"/>
          <a:lstStyle>
            <a:lvl1pPr marL="0" indent="0">
              <a:buNone/>
              <a:defRPr sz="1135" b="1"/>
            </a:lvl1pPr>
            <a:lvl2pPr marL="216210" indent="0">
              <a:buNone/>
              <a:defRPr sz="946" b="1"/>
            </a:lvl2pPr>
            <a:lvl3pPr marL="432420" indent="0">
              <a:buNone/>
              <a:defRPr sz="851" b="1"/>
            </a:lvl3pPr>
            <a:lvl4pPr marL="648630" indent="0">
              <a:buNone/>
              <a:defRPr sz="757" b="1"/>
            </a:lvl4pPr>
            <a:lvl5pPr marL="864840" indent="0">
              <a:buNone/>
              <a:defRPr sz="757" b="1"/>
            </a:lvl5pPr>
            <a:lvl6pPr marL="1081049" indent="0">
              <a:buNone/>
              <a:defRPr sz="757" b="1"/>
            </a:lvl6pPr>
            <a:lvl7pPr marL="1297259" indent="0">
              <a:buNone/>
              <a:defRPr sz="757" b="1"/>
            </a:lvl7pPr>
            <a:lvl8pPr marL="1513469" indent="0">
              <a:buNone/>
              <a:defRPr sz="757" b="1"/>
            </a:lvl8pPr>
            <a:lvl9pPr marL="1729679" indent="0">
              <a:buNone/>
              <a:defRPr sz="75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863" y="1817339"/>
            <a:ext cx="1829402" cy="2673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9202" y="1219621"/>
            <a:ext cx="1838412" cy="597718"/>
          </a:xfrm>
        </p:spPr>
        <p:txBody>
          <a:bodyPr anchor="b"/>
          <a:lstStyle>
            <a:lvl1pPr marL="0" indent="0">
              <a:buNone/>
              <a:defRPr sz="1135" b="1"/>
            </a:lvl1pPr>
            <a:lvl2pPr marL="216210" indent="0">
              <a:buNone/>
              <a:defRPr sz="946" b="1"/>
            </a:lvl2pPr>
            <a:lvl3pPr marL="432420" indent="0">
              <a:buNone/>
              <a:defRPr sz="851" b="1"/>
            </a:lvl3pPr>
            <a:lvl4pPr marL="648630" indent="0">
              <a:buNone/>
              <a:defRPr sz="757" b="1"/>
            </a:lvl4pPr>
            <a:lvl5pPr marL="864840" indent="0">
              <a:buNone/>
              <a:defRPr sz="757" b="1"/>
            </a:lvl5pPr>
            <a:lvl6pPr marL="1081049" indent="0">
              <a:buNone/>
              <a:defRPr sz="757" b="1"/>
            </a:lvl6pPr>
            <a:lvl7pPr marL="1297259" indent="0">
              <a:buNone/>
              <a:defRPr sz="757" b="1"/>
            </a:lvl7pPr>
            <a:lvl8pPr marL="1513469" indent="0">
              <a:buNone/>
              <a:defRPr sz="757" b="1"/>
            </a:lvl8pPr>
            <a:lvl9pPr marL="1729679" indent="0">
              <a:buNone/>
              <a:defRPr sz="75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9202" y="1817339"/>
            <a:ext cx="1838412" cy="2673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5562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140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984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63" y="331682"/>
            <a:ext cx="1394715" cy="1160886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412" y="716342"/>
            <a:ext cx="2189202" cy="3535634"/>
          </a:xfrm>
        </p:spPr>
        <p:txBody>
          <a:bodyPr/>
          <a:lstStyle>
            <a:lvl1pPr>
              <a:defRPr sz="1513"/>
            </a:lvl1pPr>
            <a:lvl2pPr>
              <a:defRPr sz="1324"/>
            </a:lvl2pPr>
            <a:lvl3pPr>
              <a:defRPr sz="1135"/>
            </a:lvl3pPr>
            <a:lvl4pPr>
              <a:defRPr sz="946"/>
            </a:lvl4pPr>
            <a:lvl5pPr>
              <a:defRPr sz="946"/>
            </a:lvl5pPr>
            <a:lvl6pPr>
              <a:defRPr sz="946"/>
            </a:lvl6pPr>
            <a:lvl7pPr>
              <a:defRPr sz="946"/>
            </a:lvl7pPr>
            <a:lvl8pPr>
              <a:defRPr sz="946"/>
            </a:lvl8pPr>
            <a:lvl9pPr>
              <a:defRPr sz="94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863" y="1492567"/>
            <a:ext cx="1394715" cy="2765166"/>
          </a:xfrm>
        </p:spPr>
        <p:txBody>
          <a:bodyPr/>
          <a:lstStyle>
            <a:lvl1pPr marL="0" indent="0">
              <a:buNone/>
              <a:defRPr sz="757"/>
            </a:lvl1pPr>
            <a:lvl2pPr marL="216210" indent="0">
              <a:buNone/>
              <a:defRPr sz="662"/>
            </a:lvl2pPr>
            <a:lvl3pPr marL="432420" indent="0">
              <a:buNone/>
              <a:defRPr sz="567"/>
            </a:lvl3pPr>
            <a:lvl4pPr marL="648630" indent="0">
              <a:buNone/>
              <a:defRPr sz="473"/>
            </a:lvl4pPr>
            <a:lvl5pPr marL="864840" indent="0">
              <a:buNone/>
              <a:defRPr sz="473"/>
            </a:lvl5pPr>
            <a:lvl6pPr marL="1081049" indent="0">
              <a:buNone/>
              <a:defRPr sz="473"/>
            </a:lvl6pPr>
            <a:lvl7pPr marL="1297259" indent="0">
              <a:buNone/>
              <a:defRPr sz="473"/>
            </a:lvl7pPr>
            <a:lvl8pPr marL="1513469" indent="0">
              <a:buNone/>
              <a:defRPr sz="473"/>
            </a:lvl8pPr>
            <a:lvl9pPr marL="1729679" indent="0">
              <a:buNone/>
              <a:defRPr sz="47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101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63" y="331682"/>
            <a:ext cx="1394715" cy="1160886"/>
          </a:xfrm>
        </p:spPr>
        <p:txBody>
          <a:bodyPr anchor="b"/>
          <a:lstStyle>
            <a:lvl1pPr>
              <a:defRPr sz="151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8412" y="716342"/>
            <a:ext cx="2189202" cy="3535634"/>
          </a:xfrm>
        </p:spPr>
        <p:txBody>
          <a:bodyPr anchor="t"/>
          <a:lstStyle>
            <a:lvl1pPr marL="0" indent="0">
              <a:buNone/>
              <a:defRPr sz="1513"/>
            </a:lvl1pPr>
            <a:lvl2pPr marL="216210" indent="0">
              <a:buNone/>
              <a:defRPr sz="1324"/>
            </a:lvl2pPr>
            <a:lvl3pPr marL="432420" indent="0">
              <a:buNone/>
              <a:defRPr sz="1135"/>
            </a:lvl3pPr>
            <a:lvl4pPr marL="648630" indent="0">
              <a:buNone/>
              <a:defRPr sz="946"/>
            </a:lvl4pPr>
            <a:lvl5pPr marL="864840" indent="0">
              <a:buNone/>
              <a:defRPr sz="946"/>
            </a:lvl5pPr>
            <a:lvl6pPr marL="1081049" indent="0">
              <a:buNone/>
              <a:defRPr sz="946"/>
            </a:lvl6pPr>
            <a:lvl7pPr marL="1297259" indent="0">
              <a:buNone/>
              <a:defRPr sz="946"/>
            </a:lvl7pPr>
            <a:lvl8pPr marL="1513469" indent="0">
              <a:buNone/>
              <a:defRPr sz="946"/>
            </a:lvl8pPr>
            <a:lvl9pPr marL="1729679" indent="0">
              <a:buNone/>
              <a:defRPr sz="94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863" y="1492567"/>
            <a:ext cx="1394715" cy="2765166"/>
          </a:xfrm>
        </p:spPr>
        <p:txBody>
          <a:bodyPr/>
          <a:lstStyle>
            <a:lvl1pPr marL="0" indent="0">
              <a:buNone/>
              <a:defRPr sz="757"/>
            </a:lvl1pPr>
            <a:lvl2pPr marL="216210" indent="0">
              <a:buNone/>
              <a:defRPr sz="662"/>
            </a:lvl2pPr>
            <a:lvl3pPr marL="432420" indent="0">
              <a:buNone/>
              <a:defRPr sz="567"/>
            </a:lvl3pPr>
            <a:lvl4pPr marL="648630" indent="0">
              <a:buNone/>
              <a:defRPr sz="473"/>
            </a:lvl4pPr>
            <a:lvl5pPr marL="864840" indent="0">
              <a:buNone/>
              <a:defRPr sz="473"/>
            </a:lvl5pPr>
            <a:lvl6pPr marL="1081049" indent="0">
              <a:buNone/>
              <a:defRPr sz="473"/>
            </a:lvl6pPr>
            <a:lvl7pPr marL="1297259" indent="0">
              <a:buNone/>
              <a:defRPr sz="473"/>
            </a:lvl7pPr>
            <a:lvl8pPr marL="1513469" indent="0">
              <a:buNone/>
              <a:defRPr sz="473"/>
            </a:lvl8pPr>
            <a:lvl9pPr marL="1729679" indent="0">
              <a:buNone/>
              <a:defRPr sz="47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6841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299" y="264886"/>
            <a:ext cx="3729752" cy="961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299" y="1324423"/>
            <a:ext cx="3729752" cy="3156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299" y="4611297"/>
            <a:ext cx="972979" cy="264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D16F2-653E-4F4B-B703-1F7A315C6F12}" type="datetimeFigureOut">
              <a:rPr lang="en-IT" smtClean="0"/>
              <a:t>04/07/24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2441" y="4611297"/>
            <a:ext cx="1459468" cy="264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4072" y="4611297"/>
            <a:ext cx="972979" cy="264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CF0D6-255E-664A-864D-31EF984D704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518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2420" rtl="0" eaLnBrk="1" latinLnBrk="0" hangingPunct="1">
        <a:lnSpc>
          <a:spcPct val="90000"/>
        </a:lnSpc>
        <a:spcBef>
          <a:spcPct val="0"/>
        </a:spcBef>
        <a:buNone/>
        <a:defRPr sz="2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105" indent="-108105" algn="l" defTabSz="432420" rtl="0" eaLnBrk="1" latinLnBrk="0" hangingPunct="1">
        <a:lnSpc>
          <a:spcPct val="90000"/>
        </a:lnSpc>
        <a:spcBef>
          <a:spcPts val="473"/>
        </a:spcBef>
        <a:buFont typeface="Arial" panose="020B0604020202020204" pitchFamily="34" charset="0"/>
        <a:buChar char="•"/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24315" indent="-108105" algn="l" defTabSz="43242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5" kern="1200">
          <a:solidFill>
            <a:schemeClr val="tx1"/>
          </a:solidFill>
          <a:latin typeface="+mn-lt"/>
          <a:ea typeface="+mn-ea"/>
          <a:cs typeface="+mn-cs"/>
        </a:defRPr>
      </a:lvl2pPr>
      <a:lvl3pPr marL="540525" indent="-108105" algn="l" defTabSz="43242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6" kern="1200">
          <a:solidFill>
            <a:schemeClr val="tx1"/>
          </a:solidFill>
          <a:latin typeface="+mn-lt"/>
          <a:ea typeface="+mn-ea"/>
          <a:cs typeface="+mn-cs"/>
        </a:defRPr>
      </a:lvl3pPr>
      <a:lvl4pPr marL="756735" indent="-108105" algn="l" defTabSz="43242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944" indent="-108105" algn="l" defTabSz="43242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9154" indent="-108105" algn="l" defTabSz="43242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5364" indent="-108105" algn="l" defTabSz="43242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1574" indent="-108105" algn="l" defTabSz="43242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7784" indent="-108105" algn="l" defTabSz="43242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21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42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63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840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104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725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346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9679" algn="l" defTabSz="432420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EB728EF-982A-E6B8-30AE-F7E88A241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78054"/>
              </p:ext>
            </p:extLst>
          </p:nvPr>
        </p:nvGraphicFramePr>
        <p:xfrm>
          <a:off x="861306" y="102114"/>
          <a:ext cx="2592000" cy="183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60774799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57452654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833646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387209554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123353208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132032309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55095674"/>
                    </a:ext>
                  </a:extLst>
                </a:gridCol>
                <a:gridCol w="108000">
                  <a:extLst>
                    <a:ext uri="{9D8B030D-6E8A-4147-A177-3AD203B41FA5}">
                      <a16:colId xmlns:a16="http://schemas.microsoft.com/office/drawing/2014/main" val="202145776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54305597"/>
                    </a:ext>
                  </a:extLst>
                </a:gridCol>
              </a:tblGrid>
              <a:tr h="1836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AGGC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3B75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CACG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EF86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GATT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519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GAGC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C53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ACCG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8D69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30958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D50690A-180D-1614-B2B4-CA4134F98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07910"/>
              </p:ext>
            </p:extLst>
          </p:nvPr>
        </p:nvGraphicFramePr>
        <p:xfrm>
          <a:off x="763284" y="761794"/>
          <a:ext cx="2232000" cy="345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17588559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827284371"/>
                    </a:ext>
                  </a:extLst>
                </a:gridCol>
              </a:tblGrid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AAAA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0x53EC3F8647623EED</a:t>
                      </a:r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702488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CAAA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0x3B2DEE31FC53472D</a:t>
                      </a:r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9236988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969483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GAGC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0x8249A46E23AF65F5</a:t>
                      </a:r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0835486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05925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AGGC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0x15609AFAC162C235</a:t>
                      </a:r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12588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173598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CACG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0x3DA45F3F050E3E0D</a:t>
                      </a:r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4942694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5236420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ACCG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0x6105665363A7FB2D</a:t>
                      </a:r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056492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2661001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GATT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0x8841C2559987C40B</a:t>
                      </a:r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938647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422779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GTTT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0xDF3B0B4EE116C483</a:t>
                      </a:r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7814248"/>
                  </a:ext>
                </a:extLst>
              </a:tr>
              <a:tr h="230400">
                <a:tc>
                  <a:txBody>
                    <a:bodyPr/>
                    <a:lstStyle/>
                    <a:p>
                      <a:pPr algn="ctr"/>
                      <a:r>
                        <a:rPr lang="en-IT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TTTT</a:t>
                      </a: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0x9400B260ACBDFF13</a:t>
                      </a:r>
                      <a:endParaRPr lang="en-IT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517" marR="47517" marT="23759" marB="23759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9498609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44BD69-7CA6-18F1-31D5-363353315F11}"/>
              </a:ext>
            </a:extLst>
          </p:cNvPr>
          <p:cNvCxnSpPr>
            <a:cxnSpLocks/>
          </p:cNvCxnSpPr>
          <p:nvPr/>
        </p:nvCxnSpPr>
        <p:spPr>
          <a:xfrm>
            <a:off x="400050" y="1574567"/>
            <a:ext cx="360000" cy="0"/>
          </a:xfrm>
          <a:prstGeom prst="straightConnector1">
            <a:avLst/>
          </a:prstGeom>
          <a:ln>
            <a:solidFill>
              <a:srgbClr val="C53A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E53D3B-C9CC-2DCE-0AD3-22BA6B2A5154}"/>
              </a:ext>
            </a:extLst>
          </p:cNvPr>
          <p:cNvCxnSpPr>
            <a:cxnSpLocks/>
          </p:cNvCxnSpPr>
          <p:nvPr/>
        </p:nvCxnSpPr>
        <p:spPr>
          <a:xfrm>
            <a:off x="126905" y="2036249"/>
            <a:ext cx="633145" cy="0"/>
          </a:xfrm>
          <a:prstGeom prst="straightConnector1">
            <a:avLst/>
          </a:prstGeom>
          <a:ln>
            <a:solidFill>
              <a:srgbClr val="3B75A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3C9021-EEE6-DCD6-AB0D-13C83938E77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16906" y="2489794"/>
            <a:ext cx="546378" cy="4482"/>
          </a:xfrm>
          <a:prstGeom prst="straightConnector1">
            <a:avLst/>
          </a:prstGeom>
          <a:ln>
            <a:solidFill>
              <a:srgbClr val="EF86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5135F3-85CA-A852-4050-2BE038BB29A6}"/>
              </a:ext>
            </a:extLst>
          </p:cNvPr>
          <p:cNvCxnSpPr>
            <a:cxnSpLocks/>
          </p:cNvCxnSpPr>
          <p:nvPr/>
        </p:nvCxnSpPr>
        <p:spPr>
          <a:xfrm>
            <a:off x="523365" y="2957372"/>
            <a:ext cx="239919" cy="0"/>
          </a:xfrm>
          <a:prstGeom prst="straightConnector1">
            <a:avLst/>
          </a:prstGeom>
          <a:ln>
            <a:solidFill>
              <a:srgbClr val="8D69B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EFE5A1-0FF7-39FE-8835-9EC8055CC15D}"/>
              </a:ext>
            </a:extLst>
          </p:cNvPr>
          <p:cNvCxnSpPr>
            <a:cxnSpLocks/>
          </p:cNvCxnSpPr>
          <p:nvPr/>
        </p:nvCxnSpPr>
        <p:spPr>
          <a:xfrm>
            <a:off x="305988" y="3428020"/>
            <a:ext cx="457296" cy="0"/>
          </a:xfrm>
          <a:prstGeom prst="straightConnector1">
            <a:avLst/>
          </a:prstGeom>
          <a:ln>
            <a:solidFill>
              <a:srgbClr val="519E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3A82E48A-B0B8-D26E-21C3-70FB2F0394A1}"/>
              </a:ext>
            </a:extLst>
          </p:cNvPr>
          <p:cNvCxnSpPr>
            <a:cxnSpLocks/>
          </p:cNvCxnSpPr>
          <p:nvPr/>
        </p:nvCxnSpPr>
        <p:spPr>
          <a:xfrm rot="5400000">
            <a:off x="-291160" y="703778"/>
            <a:ext cx="1750534" cy="914403"/>
          </a:xfrm>
          <a:prstGeom prst="bentConnector3">
            <a:avLst>
              <a:gd name="adj1" fmla="val 5062"/>
            </a:avLst>
          </a:prstGeom>
          <a:ln>
            <a:solidFill>
              <a:srgbClr val="3B75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7BE7285A-DB81-97D7-2CA3-6093430760A5}"/>
              </a:ext>
            </a:extLst>
          </p:cNvPr>
          <p:cNvCxnSpPr>
            <a:cxnSpLocks/>
          </p:cNvCxnSpPr>
          <p:nvPr/>
        </p:nvCxnSpPr>
        <p:spPr>
          <a:xfrm rot="5400000">
            <a:off x="-194323" y="696942"/>
            <a:ext cx="2216119" cy="1393661"/>
          </a:xfrm>
          <a:prstGeom prst="bentConnector3">
            <a:avLst>
              <a:gd name="adj1" fmla="val 7222"/>
            </a:avLst>
          </a:prstGeom>
          <a:ln>
            <a:solidFill>
              <a:srgbClr val="EF86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C4C5ADE-B76B-5D67-087C-FFC516D80F71}"/>
              </a:ext>
            </a:extLst>
          </p:cNvPr>
          <p:cNvCxnSpPr>
            <a:cxnSpLocks/>
          </p:cNvCxnSpPr>
          <p:nvPr/>
        </p:nvCxnSpPr>
        <p:spPr>
          <a:xfrm rot="5400000">
            <a:off x="-328247" y="919948"/>
            <a:ext cx="3142309" cy="1873838"/>
          </a:xfrm>
          <a:prstGeom prst="bentConnector3">
            <a:avLst>
              <a:gd name="adj1" fmla="val 7206"/>
            </a:avLst>
          </a:prstGeom>
          <a:ln>
            <a:solidFill>
              <a:srgbClr val="519E3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3917AFC2-ED0B-687C-78D2-F932DAE559F0}"/>
              </a:ext>
            </a:extLst>
          </p:cNvPr>
          <p:cNvCxnSpPr>
            <a:cxnSpLocks/>
          </p:cNvCxnSpPr>
          <p:nvPr/>
        </p:nvCxnSpPr>
        <p:spPr>
          <a:xfrm rot="5400000">
            <a:off x="904050" y="-218290"/>
            <a:ext cx="1296000" cy="2304000"/>
          </a:xfrm>
          <a:prstGeom prst="bentConnector3">
            <a:avLst>
              <a:gd name="adj1" fmla="val 23351"/>
            </a:avLst>
          </a:prstGeom>
          <a:ln>
            <a:solidFill>
              <a:srgbClr val="C53A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BE736BC-30FA-06B3-459D-D76075683B96}"/>
              </a:ext>
            </a:extLst>
          </p:cNvPr>
          <p:cNvCxnSpPr/>
          <p:nvPr/>
        </p:nvCxnSpPr>
        <p:spPr>
          <a:xfrm rot="5400000">
            <a:off x="559365" y="249708"/>
            <a:ext cx="2664000" cy="2736000"/>
          </a:xfrm>
          <a:prstGeom prst="bentConnector3">
            <a:avLst>
              <a:gd name="adj1" fmla="val 14247"/>
            </a:avLst>
          </a:prstGeom>
          <a:ln>
            <a:solidFill>
              <a:srgbClr val="8D69B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15ED9B-ED9B-F0C9-D079-DC5B6A394EDD}"/>
              </a:ext>
            </a:extLst>
          </p:cNvPr>
          <p:cNvSpPr txBox="1"/>
          <p:nvPr/>
        </p:nvSpPr>
        <p:spPr>
          <a:xfrm>
            <a:off x="2524205" y="4693874"/>
            <a:ext cx="167353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0xDB54441AFF406947</a:t>
            </a:r>
            <a:endParaRPr lang="en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075AD6-6C20-FE1B-D2B6-203617BB10FB}"/>
              </a:ext>
            </a:extLst>
          </p:cNvPr>
          <p:cNvCxnSpPr>
            <a:cxnSpLocks/>
          </p:cNvCxnSpPr>
          <p:nvPr/>
        </p:nvCxnSpPr>
        <p:spPr>
          <a:xfrm>
            <a:off x="2995284" y="1591184"/>
            <a:ext cx="638022" cy="0"/>
          </a:xfrm>
          <a:prstGeom prst="straightConnector1">
            <a:avLst/>
          </a:prstGeom>
          <a:ln>
            <a:solidFill>
              <a:srgbClr val="C53A3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127786F-AF69-8160-F739-9DCB6F25A0DA}"/>
              </a:ext>
            </a:extLst>
          </p:cNvPr>
          <p:cNvGrpSpPr/>
          <p:nvPr/>
        </p:nvGrpSpPr>
        <p:grpSpPr>
          <a:xfrm>
            <a:off x="3662563" y="1465185"/>
            <a:ext cx="252000" cy="251999"/>
            <a:chOff x="3995786" y="1256453"/>
            <a:chExt cx="432000" cy="43732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2B93413-EA61-0F13-CCF3-37E54A053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786" y="125645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636DD8-9C0F-4F51-1FF3-E10CA837A5D9}"/>
                </a:ext>
              </a:extLst>
            </p:cNvPr>
            <p:cNvCxnSpPr/>
            <p:nvPr/>
          </p:nvCxnSpPr>
          <p:spPr>
            <a:xfrm>
              <a:off x="3995786" y="1472453"/>
              <a:ext cx="4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E3FE694-7092-CA1A-F90C-D5A03612C777}"/>
                </a:ext>
              </a:extLst>
            </p:cNvPr>
            <p:cNvCxnSpPr/>
            <p:nvPr/>
          </p:nvCxnSpPr>
          <p:spPr>
            <a:xfrm>
              <a:off x="4211786" y="1261782"/>
              <a:ext cx="0" cy="4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653933-1643-DF5C-4CED-B1185BFA3D51}"/>
              </a:ext>
            </a:extLst>
          </p:cNvPr>
          <p:cNvCxnSpPr>
            <a:cxnSpLocks/>
          </p:cNvCxnSpPr>
          <p:nvPr/>
        </p:nvCxnSpPr>
        <p:spPr>
          <a:xfrm>
            <a:off x="2995284" y="2046168"/>
            <a:ext cx="638022" cy="0"/>
          </a:xfrm>
          <a:prstGeom prst="straightConnector1">
            <a:avLst/>
          </a:prstGeom>
          <a:ln>
            <a:solidFill>
              <a:srgbClr val="3B75A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9FA530-8275-54E9-B3BD-CA29B9233FEC}"/>
              </a:ext>
            </a:extLst>
          </p:cNvPr>
          <p:cNvGrpSpPr/>
          <p:nvPr/>
        </p:nvGrpSpPr>
        <p:grpSpPr>
          <a:xfrm>
            <a:off x="3662563" y="1923726"/>
            <a:ext cx="252000" cy="251999"/>
            <a:chOff x="3995786" y="1256453"/>
            <a:chExt cx="432000" cy="43732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235A94-152A-0607-35B2-91AC623FC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786" y="125645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0EC687-7487-319C-9DA8-539C5C5E8C2E}"/>
                </a:ext>
              </a:extLst>
            </p:cNvPr>
            <p:cNvCxnSpPr/>
            <p:nvPr/>
          </p:nvCxnSpPr>
          <p:spPr>
            <a:xfrm>
              <a:off x="3995786" y="1472453"/>
              <a:ext cx="4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286F360-DBCB-A2A8-23FC-882664C9B0DF}"/>
                </a:ext>
              </a:extLst>
            </p:cNvPr>
            <p:cNvCxnSpPr/>
            <p:nvPr/>
          </p:nvCxnSpPr>
          <p:spPr>
            <a:xfrm>
              <a:off x="4211786" y="1261782"/>
              <a:ext cx="0" cy="4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1F7663-D534-0EF9-8703-87AEC8D9A41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995284" y="2489794"/>
            <a:ext cx="638022" cy="5277"/>
          </a:xfrm>
          <a:prstGeom prst="straightConnector1">
            <a:avLst/>
          </a:prstGeom>
          <a:ln>
            <a:solidFill>
              <a:srgbClr val="EF86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BCE183-AA0F-1882-1002-0D00223E08B5}"/>
              </a:ext>
            </a:extLst>
          </p:cNvPr>
          <p:cNvGrpSpPr/>
          <p:nvPr/>
        </p:nvGrpSpPr>
        <p:grpSpPr>
          <a:xfrm>
            <a:off x="3662563" y="2375833"/>
            <a:ext cx="252000" cy="251999"/>
            <a:chOff x="3995786" y="1256453"/>
            <a:chExt cx="432000" cy="43732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DF63390-8655-EEED-ECA2-BEAAA7CE6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786" y="125645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29C0A65-2F32-0700-927F-D9E8A2D1B3B0}"/>
                </a:ext>
              </a:extLst>
            </p:cNvPr>
            <p:cNvCxnSpPr/>
            <p:nvPr/>
          </p:nvCxnSpPr>
          <p:spPr>
            <a:xfrm>
              <a:off x="3995786" y="1472453"/>
              <a:ext cx="4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805F230-FA0A-B01A-4F64-870ABE08D2F3}"/>
                </a:ext>
              </a:extLst>
            </p:cNvPr>
            <p:cNvCxnSpPr/>
            <p:nvPr/>
          </p:nvCxnSpPr>
          <p:spPr>
            <a:xfrm>
              <a:off x="4211786" y="1261782"/>
              <a:ext cx="0" cy="4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08E43E-ED19-913D-5F9C-EA15F31C7DC9}"/>
              </a:ext>
            </a:extLst>
          </p:cNvPr>
          <p:cNvCxnSpPr>
            <a:cxnSpLocks/>
          </p:cNvCxnSpPr>
          <p:nvPr/>
        </p:nvCxnSpPr>
        <p:spPr>
          <a:xfrm>
            <a:off x="2995284" y="2945668"/>
            <a:ext cx="638022" cy="0"/>
          </a:xfrm>
          <a:prstGeom prst="straightConnector1">
            <a:avLst/>
          </a:prstGeom>
          <a:ln>
            <a:solidFill>
              <a:srgbClr val="8D69B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1214DB5-DCC1-B9E5-B07A-2115CEDA4D32}"/>
              </a:ext>
            </a:extLst>
          </p:cNvPr>
          <p:cNvGrpSpPr/>
          <p:nvPr/>
        </p:nvGrpSpPr>
        <p:grpSpPr>
          <a:xfrm>
            <a:off x="3663743" y="2835853"/>
            <a:ext cx="252000" cy="251999"/>
            <a:chOff x="3995786" y="1256453"/>
            <a:chExt cx="432000" cy="4373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21F4A58-A1E3-E2CE-C698-2AB3E5F6C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786" y="125645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9970921-7D35-CC07-8248-E19530340EE0}"/>
                </a:ext>
              </a:extLst>
            </p:cNvPr>
            <p:cNvCxnSpPr/>
            <p:nvPr/>
          </p:nvCxnSpPr>
          <p:spPr>
            <a:xfrm>
              <a:off x="3995786" y="1472453"/>
              <a:ext cx="4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63F0C7-B9D6-4981-E5BE-9EEF71961D4F}"/>
                </a:ext>
              </a:extLst>
            </p:cNvPr>
            <p:cNvCxnSpPr/>
            <p:nvPr/>
          </p:nvCxnSpPr>
          <p:spPr>
            <a:xfrm>
              <a:off x="4211786" y="1261782"/>
              <a:ext cx="0" cy="4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BC26E2C-5CB8-DCE1-6415-A767E24EFB82}"/>
              </a:ext>
            </a:extLst>
          </p:cNvPr>
          <p:cNvCxnSpPr>
            <a:cxnSpLocks/>
          </p:cNvCxnSpPr>
          <p:nvPr/>
        </p:nvCxnSpPr>
        <p:spPr>
          <a:xfrm>
            <a:off x="2995284" y="3391878"/>
            <a:ext cx="638022" cy="0"/>
          </a:xfrm>
          <a:prstGeom prst="straightConnector1">
            <a:avLst/>
          </a:prstGeom>
          <a:ln>
            <a:solidFill>
              <a:srgbClr val="519E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35C3E2D-38F5-2ABC-C080-64B33B14394F}"/>
              </a:ext>
            </a:extLst>
          </p:cNvPr>
          <p:cNvGrpSpPr/>
          <p:nvPr/>
        </p:nvGrpSpPr>
        <p:grpSpPr>
          <a:xfrm>
            <a:off x="3662563" y="3278995"/>
            <a:ext cx="252000" cy="251999"/>
            <a:chOff x="3995786" y="1256453"/>
            <a:chExt cx="432000" cy="437327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A38FBAF-93CE-5354-4E17-0B76845143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95786" y="125645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6198D2B-1AE9-D1E9-92C3-6E3472D2EBE2}"/>
                </a:ext>
              </a:extLst>
            </p:cNvPr>
            <p:cNvCxnSpPr/>
            <p:nvPr/>
          </p:nvCxnSpPr>
          <p:spPr>
            <a:xfrm>
              <a:off x="3995786" y="1472453"/>
              <a:ext cx="4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34E51D-0BC4-AA96-D645-E8DE7F8BF6A7}"/>
                </a:ext>
              </a:extLst>
            </p:cNvPr>
            <p:cNvCxnSpPr/>
            <p:nvPr/>
          </p:nvCxnSpPr>
          <p:spPr>
            <a:xfrm>
              <a:off x="4211786" y="1261782"/>
              <a:ext cx="0" cy="43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AA42F58-C51D-C38A-C6E6-E7D500C53065}"/>
              </a:ext>
            </a:extLst>
          </p:cNvPr>
          <p:cNvCxnSpPr>
            <a:cxnSpLocks/>
          </p:cNvCxnSpPr>
          <p:nvPr/>
        </p:nvCxnSpPr>
        <p:spPr>
          <a:xfrm>
            <a:off x="3788563" y="1747733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829E906-8CA5-1EE3-9D2B-CAE82F58DE07}"/>
              </a:ext>
            </a:extLst>
          </p:cNvPr>
          <p:cNvCxnSpPr>
            <a:cxnSpLocks/>
          </p:cNvCxnSpPr>
          <p:nvPr/>
        </p:nvCxnSpPr>
        <p:spPr>
          <a:xfrm>
            <a:off x="3789315" y="2204936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8DA9FD9-8CEA-0F99-70CE-D32D9AFC6C23}"/>
              </a:ext>
            </a:extLst>
          </p:cNvPr>
          <p:cNvCxnSpPr>
            <a:cxnSpLocks/>
          </p:cNvCxnSpPr>
          <p:nvPr/>
        </p:nvCxnSpPr>
        <p:spPr>
          <a:xfrm>
            <a:off x="3790069" y="2664956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6FFAAC0-4E51-291B-F76E-0459FB8C3CFF}"/>
              </a:ext>
            </a:extLst>
          </p:cNvPr>
          <p:cNvCxnSpPr>
            <a:cxnSpLocks/>
          </p:cNvCxnSpPr>
          <p:nvPr/>
        </p:nvCxnSpPr>
        <p:spPr>
          <a:xfrm>
            <a:off x="3792330" y="3114822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768154-8C2A-79B0-168D-F56ADADF005D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360973" y="3554819"/>
            <a:ext cx="427590" cy="1139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6D8287D-FFA5-CA04-439A-6D695F65DAD3}"/>
              </a:ext>
            </a:extLst>
          </p:cNvPr>
          <p:cNvSpPr txBox="1"/>
          <p:nvPr/>
        </p:nvSpPr>
        <p:spPr>
          <a:xfrm>
            <a:off x="3021960" y="1870230"/>
            <a:ext cx="9949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rol(0)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D9EF79-5308-3376-CBE7-204792C2DC05}"/>
              </a:ext>
            </a:extLst>
          </p:cNvPr>
          <p:cNvSpPr txBox="1"/>
          <p:nvPr/>
        </p:nvSpPr>
        <p:spPr>
          <a:xfrm>
            <a:off x="3023007" y="1411388"/>
            <a:ext cx="9949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rol(12)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858AEB-31B0-17A8-DB7A-43DD985CED40}"/>
              </a:ext>
            </a:extLst>
          </p:cNvPr>
          <p:cNvSpPr txBox="1"/>
          <p:nvPr/>
        </p:nvSpPr>
        <p:spPr>
          <a:xfrm>
            <a:off x="3021960" y="2332497"/>
            <a:ext cx="9949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rol(4)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96C3668-A5C2-311A-CA14-AC03FB830E6F}"/>
              </a:ext>
            </a:extLst>
          </p:cNvPr>
          <p:cNvSpPr txBox="1"/>
          <p:nvPr/>
        </p:nvSpPr>
        <p:spPr>
          <a:xfrm>
            <a:off x="3021960" y="2770782"/>
            <a:ext cx="9949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rol(16)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B5A8D3-DD34-B4ED-8FE0-605AD6433E04}"/>
              </a:ext>
            </a:extLst>
          </p:cNvPr>
          <p:cNvSpPr txBox="1"/>
          <p:nvPr/>
        </p:nvSpPr>
        <p:spPr>
          <a:xfrm>
            <a:off x="3021960" y="3233911"/>
            <a:ext cx="9949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T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rol(8)</a:t>
            </a:r>
          </a:p>
        </p:txBody>
      </p:sp>
    </p:spTree>
    <p:extLst>
      <p:ext uri="{BB962C8B-B14F-4D97-AF65-F5344CB8AC3E}">
        <p14:creationId xmlns:p14="http://schemas.microsoft.com/office/powerpoint/2010/main" val="294926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56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Gemin</dc:creator>
  <cp:lastModifiedBy>Leonardo Gemin</cp:lastModifiedBy>
  <cp:revision>1</cp:revision>
  <dcterms:created xsi:type="dcterms:W3CDTF">2024-06-27T10:15:05Z</dcterms:created>
  <dcterms:modified xsi:type="dcterms:W3CDTF">2024-07-04T13:41:18Z</dcterms:modified>
</cp:coreProperties>
</file>