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49509-119A-430E-9182-79D11A7C940D}" type="datetimeFigureOut">
              <a:rPr lang="pt-BR" smtClean="0"/>
              <a:t>8/10/2015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5BB3D-E91D-4069-8A32-90D7329314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49509-119A-430E-9182-79D11A7C940D}" type="datetimeFigureOut">
              <a:rPr lang="pt-BR" smtClean="0"/>
              <a:t>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5BB3D-E91D-4069-8A32-90D7329314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49509-119A-430E-9182-79D11A7C940D}" type="datetimeFigureOut">
              <a:rPr lang="pt-BR" smtClean="0"/>
              <a:t>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5BB3D-E91D-4069-8A32-90D7329314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49509-119A-430E-9182-79D11A7C940D}" type="datetimeFigureOut">
              <a:rPr lang="pt-BR" smtClean="0"/>
              <a:t>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5BB3D-E91D-4069-8A32-90D7329314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49509-119A-430E-9182-79D11A7C940D}" type="datetimeFigureOut">
              <a:rPr lang="pt-BR" smtClean="0"/>
              <a:t>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5BB3D-E91D-4069-8A32-90D7329314E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49509-119A-430E-9182-79D11A7C940D}" type="datetimeFigureOut">
              <a:rPr lang="pt-BR" smtClean="0"/>
              <a:t>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5BB3D-E91D-4069-8A32-90D7329314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49509-119A-430E-9182-79D11A7C940D}" type="datetimeFigureOut">
              <a:rPr lang="pt-BR" smtClean="0"/>
              <a:t>8/10/2015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5BB3D-E91D-4069-8A32-90D7329314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49509-119A-430E-9182-79D11A7C940D}" type="datetimeFigureOut">
              <a:rPr lang="pt-BR" smtClean="0"/>
              <a:t>8/10/2015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5BB3D-E91D-4069-8A32-90D7329314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49509-119A-430E-9182-79D11A7C940D}" type="datetimeFigureOut">
              <a:rPr lang="pt-BR" smtClean="0"/>
              <a:t>8/10/2015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5BB3D-E91D-4069-8A32-90D7329314EC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49509-119A-430E-9182-79D11A7C940D}" type="datetimeFigureOut">
              <a:rPr lang="pt-BR" smtClean="0"/>
              <a:t>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5BB3D-E91D-4069-8A32-90D7329314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49509-119A-430E-9182-79D11A7C940D}" type="datetimeFigureOut">
              <a:rPr lang="pt-BR" smtClean="0"/>
              <a:t>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A5BB3D-E91D-4069-8A32-90D7329314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FE49509-119A-430E-9182-79D11A7C940D}" type="datetimeFigureOut">
              <a:rPr lang="pt-BR" smtClean="0"/>
              <a:t>8/10/2015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3A5BB3D-E91D-4069-8A32-90D7329314EC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692696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Atividade valendo nota</a:t>
            </a:r>
            <a:br>
              <a:rPr lang="pt-BR" dirty="0" smtClean="0"/>
            </a:br>
            <a:r>
              <a:rPr lang="pt-BR" dirty="0" smtClean="0"/>
              <a:t>encaminhar por e-mail para:</a:t>
            </a:r>
            <a:br>
              <a:rPr lang="pt-BR" dirty="0" smtClean="0"/>
            </a:br>
            <a:r>
              <a:rPr lang="pt-BR" dirty="0" smtClean="0"/>
              <a:t>aline.carvalho51@etec.sp.gov.br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420888"/>
            <a:ext cx="6400800" cy="367240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pt-BR" sz="4000" dirty="0" smtClean="0"/>
              <a:t>Empresa que criará o site:</a:t>
            </a:r>
          </a:p>
          <a:p>
            <a:pPr algn="ctr"/>
            <a:r>
              <a:rPr lang="pt-BR" sz="4000" dirty="0" smtClean="0"/>
              <a:t>Logo</a:t>
            </a:r>
          </a:p>
          <a:p>
            <a:pPr algn="ctr"/>
            <a:r>
              <a:rPr lang="pt-BR" sz="4000" dirty="0" smtClean="0"/>
              <a:t>Missão</a:t>
            </a:r>
          </a:p>
          <a:p>
            <a:pPr algn="ctr"/>
            <a:r>
              <a:rPr lang="pt-BR" sz="4000" dirty="0" smtClean="0"/>
              <a:t>Visão </a:t>
            </a:r>
          </a:p>
          <a:p>
            <a:pPr algn="ctr"/>
            <a:r>
              <a:rPr lang="pt-BR" sz="4000" dirty="0" smtClean="0"/>
              <a:t>Valores</a:t>
            </a:r>
          </a:p>
          <a:p>
            <a:pPr algn="ctr"/>
            <a:r>
              <a:rPr lang="pt-BR" sz="4000" dirty="0" smtClean="0"/>
              <a:t>Pequeno histórico da empresa (porque a empresa foi criada) 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556792"/>
            <a:ext cx="1885950" cy="6477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75656" y="227687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Empresa de cosméticos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499992" y="1340768"/>
            <a:ext cx="1924050" cy="23812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788024" y="36450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Pizzaria </a:t>
            </a:r>
            <a:r>
              <a:rPr lang="pt-BR" dirty="0" err="1" smtClean="0"/>
              <a:t>delivery</a:t>
            </a:r>
            <a:endParaRPr lang="pt-BR" dirty="0"/>
          </a:p>
        </p:txBody>
      </p:sp>
      <p:pic>
        <p:nvPicPr>
          <p:cNvPr id="3074" name="Picture 2" descr="http://www.andrenogueira.com.br/wp-content/uploads/2009/09/logo-ac.jpg"/>
          <p:cNvPicPr>
            <a:picLocks noChangeAspect="1" noChangeArrowheads="1"/>
          </p:cNvPicPr>
          <p:nvPr/>
        </p:nvPicPr>
        <p:blipFill>
          <a:blip r:embed="rId4" cstate="print"/>
          <a:srcRect l="13440" t="14492" r="12641" b="42033"/>
          <a:stretch>
            <a:fillRect/>
          </a:stretch>
        </p:blipFill>
        <p:spPr bwMode="auto">
          <a:xfrm>
            <a:off x="1331640" y="4293096"/>
            <a:ext cx="3168352" cy="1296144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1403648" y="544522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restaurante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Comida </a:t>
            </a:r>
            <a:r>
              <a:rPr lang="pt-BR" dirty="0" err="1" smtClean="0"/>
              <a:t>delivery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err="1" smtClean="0"/>
              <a:t>Beto’s</a:t>
            </a:r>
            <a:r>
              <a:rPr lang="pt-BR" dirty="0" smtClean="0"/>
              <a:t> Pizzaria</a:t>
            </a:r>
            <a:endParaRPr lang="pt-BR" dirty="0" smtClean="0"/>
          </a:p>
          <a:p>
            <a:r>
              <a:rPr lang="pt-BR" dirty="0" smtClean="0"/>
              <a:t>Restaurante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Mineirinho</a:t>
            </a:r>
            <a:endParaRPr lang="pt-BR" dirty="0" smtClean="0"/>
          </a:p>
          <a:p>
            <a:r>
              <a:rPr lang="pt-BR" dirty="0" smtClean="0"/>
              <a:t>Vestuário </a:t>
            </a:r>
            <a:r>
              <a:rPr lang="pt-BR" dirty="0" smtClean="0"/>
              <a:t>feminino </a:t>
            </a:r>
          </a:p>
          <a:p>
            <a:pPr>
              <a:buNone/>
            </a:pPr>
            <a:r>
              <a:rPr lang="pt-BR" dirty="0" smtClean="0"/>
              <a:t>Moda </a:t>
            </a:r>
            <a:r>
              <a:rPr lang="pt-BR" dirty="0" err="1" smtClean="0"/>
              <a:t>Bella</a:t>
            </a:r>
            <a:endParaRPr lang="pt-BR" dirty="0" smtClean="0"/>
          </a:p>
          <a:p>
            <a:r>
              <a:rPr lang="pt-BR" dirty="0" smtClean="0"/>
              <a:t>Ramo </a:t>
            </a:r>
            <a:r>
              <a:rPr lang="pt-BR" dirty="0" smtClean="0"/>
              <a:t>de construção </a:t>
            </a:r>
          </a:p>
          <a:p>
            <a:pPr>
              <a:buNone/>
            </a:pPr>
            <a:r>
              <a:rPr lang="pt-BR" dirty="0" smtClean="0"/>
              <a:t>Marmoraria 3 irmãos</a:t>
            </a:r>
            <a:endParaRPr lang="pt-BR" dirty="0" smtClean="0"/>
          </a:p>
          <a:p>
            <a:r>
              <a:rPr lang="pt-BR" dirty="0" smtClean="0"/>
              <a:t>Empresa </a:t>
            </a:r>
            <a:r>
              <a:rPr lang="pt-BR" dirty="0" smtClean="0"/>
              <a:t>de cosméticos </a:t>
            </a:r>
          </a:p>
          <a:p>
            <a:pPr lvl="0">
              <a:buNone/>
            </a:pPr>
            <a:r>
              <a:rPr lang="pt-BR" dirty="0" smtClean="0"/>
              <a:t>Di </a:t>
            </a:r>
            <a:r>
              <a:rPr lang="pt-BR" dirty="0" err="1" smtClean="0"/>
              <a:t>Larouffe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comida </a:t>
            </a:r>
            <a:r>
              <a:rPr lang="pt-BR" dirty="0" err="1" smtClean="0"/>
              <a:t>delivery</a:t>
            </a:r>
            <a:r>
              <a:rPr lang="pt-BR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Rua Vinte e sei de março, 29</a:t>
            </a:r>
          </a:p>
          <a:p>
            <a:r>
              <a:rPr lang="pt-BR" dirty="0" smtClean="0"/>
              <a:t>restaurante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Rua </a:t>
            </a:r>
            <a:r>
              <a:rPr lang="pt-BR" dirty="0" err="1" smtClean="0"/>
              <a:t>Pojuca</a:t>
            </a:r>
            <a:r>
              <a:rPr lang="pt-BR" dirty="0" smtClean="0"/>
              <a:t>, 345</a:t>
            </a:r>
          </a:p>
          <a:p>
            <a:r>
              <a:rPr lang="pt-BR" dirty="0" smtClean="0"/>
              <a:t>vestuário feminino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Rua Monteiro Lobato, 28</a:t>
            </a:r>
          </a:p>
          <a:p>
            <a:r>
              <a:rPr lang="pt-BR" dirty="0" smtClean="0"/>
              <a:t>ramo de construção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Rua Raimundo Correia, 610</a:t>
            </a:r>
          </a:p>
          <a:p>
            <a:r>
              <a:rPr lang="pt-BR" dirty="0" smtClean="0"/>
              <a:t>empresa de </a:t>
            </a:r>
            <a:r>
              <a:rPr lang="pt-BR" dirty="0" smtClean="0"/>
              <a:t>cosméticos </a:t>
            </a:r>
          </a:p>
          <a:p>
            <a:pPr>
              <a:buNone/>
            </a:pPr>
            <a:r>
              <a:rPr lang="pt-BR" dirty="0" smtClean="0"/>
              <a:t>Rua 9 de julho, 300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Mvv</a:t>
            </a:r>
            <a:r>
              <a:rPr lang="pt-BR" dirty="0" smtClean="0"/>
              <a:t> pizzaria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 =Propiciar ao cliente satisfação através dos nossos sabores</a:t>
            </a:r>
          </a:p>
          <a:p>
            <a:r>
              <a:rPr lang="pt-BR" dirty="0" smtClean="0"/>
              <a:t>V= Excelência em massas no alto tiete</a:t>
            </a:r>
          </a:p>
          <a:p>
            <a:pPr lvl="0"/>
            <a:r>
              <a:rPr lang="pt-BR" dirty="0" smtClean="0"/>
              <a:t>v= </a:t>
            </a:r>
            <a:r>
              <a:rPr lang="pt-BR" dirty="0" smtClean="0"/>
              <a:t>Qualidade e rapidez no atendimento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A ideia surgiu a partir da pratica da família de fazer sempre festas com  massas depois de muitos elogios transformamos isso em um negócio.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170</TotalTime>
  <Words>147</Words>
  <Application>Microsoft Office PowerPoint</Application>
  <PresentationFormat>Apresentação na tela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Solstício</vt:lpstr>
      <vt:lpstr>Atividade valendo nota encaminhar por e-mail para: aline.carvalho51@etec.sp.gov.br</vt:lpstr>
      <vt:lpstr>Logos</vt:lpstr>
      <vt:lpstr>Nome:</vt:lpstr>
      <vt:lpstr>Endereços</vt:lpstr>
      <vt:lpstr>Mvv pizzaria</vt:lpstr>
      <vt:lpstr>histórico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valendo nota</dc:title>
  <dc:creator>Prof</dc:creator>
  <cp:lastModifiedBy>Prof</cp:lastModifiedBy>
  <cp:revision>18</cp:revision>
  <dcterms:created xsi:type="dcterms:W3CDTF">2015-10-08T21:11:25Z</dcterms:created>
  <dcterms:modified xsi:type="dcterms:W3CDTF">2015-10-09T00:02:23Z</dcterms:modified>
</cp:coreProperties>
</file>