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A8636-3BE5-4D4F-8A7B-CCF68D431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68808-CE71-40BE-AA88-B07B5EC2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55162C-9C01-40A0-B9DD-EAFCE44A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887F-6CC3-4BAF-9F70-FCADBAADC25E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0F4870-4E20-4B39-A014-0E8BEF86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47983C-D3DE-484B-B44C-EC3BA483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7AAB-8C93-4300-8CCE-C0246BFAAB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80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2EFC1-9022-4B0B-AE00-4CD8DC0B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4BC8E6-022C-4268-82FD-51669EC06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229A84-1E22-4E81-BAF4-4B129CF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887F-6CC3-4BAF-9F70-FCADBAADC25E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5F81CF-6BEE-42FB-963B-37865F2A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1DCC9-B52E-4D9A-B746-5C568820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7AAB-8C93-4300-8CCE-C0246BFAAB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65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EF8CAB-A4D2-4E1D-8478-B9A31A495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5AAAD8-5923-4759-9A9C-E93D06865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5F87C8-E923-4170-8ADC-A00BB268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887F-6CC3-4BAF-9F70-FCADBAADC25E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A6A849-0CC7-4A3C-B0C9-443F8FD7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8ADB10-8F9E-4611-98FC-39B5FC84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7AAB-8C93-4300-8CCE-C0246BFAAB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04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380DC-25DE-463C-8D3D-789884AE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E5FC55-436E-4698-A6CC-1BEE87DA8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8D0E0E-70AE-400B-BF82-BE50AE34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887F-6CC3-4BAF-9F70-FCADBAADC25E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F89FDA-CF08-4DE1-BC76-455F4209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8FDD28-01A7-4F0D-91CF-79559220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7AAB-8C93-4300-8CCE-C0246BFAAB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0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3A973-C414-426A-AC48-77836203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9496E9-F2A6-49E2-8985-06D138C4B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94461D-1BB0-4B28-B803-AD5D6AB9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887F-6CC3-4BAF-9F70-FCADBAADC25E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D0B677-B785-44ED-A1DB-87DC4087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6D67F6-C307-483B-BF3D-053C068F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7AAB-8C93-4300-8CCE-C0246BFAAB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46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F4A77-2581-4F56-A7F6-F569D3CC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62DCD1-A5FE-48C7-B06D-C56E1BB23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08FD98-908D-40C7-B72B-E92B38DE7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8D0C32-C62F-41E0-9C20-653C9A61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887F-6CC3-4BAF-9F70-FCADBAADC25E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6D3D47-8116-460E-9C3E-68765B84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6DAA28-5D5C-4D62-840F-C51397E6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7AAB-8C93-4300-8CCE-C0246BFAAB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2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D2BF7-1DD5-4B4E-A126-0E492F21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5AAF8F-9FF4-4851-B90F-7CBC7BD16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D54C6A-FCC6-4B39-88C7-7B4065C3B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99A6D-C4C2-4F0A-AE26-0E5B43A75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88E5C6-5496-4773-935D-7B2775743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C9E2B4-BF44-4BD4-BE84-63DDB9C2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887F-6CC3-4BAF-9F70-FCADBAADC25E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8D5913-A2A2-4E55-B71A-1A5DC070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03542D-80C7-4234-A6A1-BABDBFA8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7AAB-8C93-4300-8CCE-C0246BFAAB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14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85C55-797D-42CB-9961-8B1F8567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032EE0-45C1-4C41-9FA7-519E6D3F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887F-6CC3-4BAF-9F70-FCADBAADC25E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938C5D-5A9D-4A42-8731-2A26C769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5F89BF-1FD0-4129-B126-2F73B23F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7AAB-8C93-4300-8CCE-C0246BFAAB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04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1CBA0C-04C8-4607-AEB8-533A7FB4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887F-6CC3-4BAF-9F70-FCADBAADC25E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674A49-0955-4A8A-AB3C-400354E8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821C63-E536-459C-AE99-668A3682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7AAB-8C93-4300-8CCE-C0246BFAAB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64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70FE8-F3F5-48EC-B187-B98608EC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193FA-42C3-4C90-BBD8-ABCA17168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8D831D-216B-489B-9605-4B9ACA067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BC55DE-1BA4-409A-B971-0FE2E5A1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887F-6CC3-4BAF-9F70-FCADBAADC25E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090666-67F6-41ED-B4F9-158CB6F5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095809-CAFC-4163-895B-99E3812E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7AAB-8C93-4300-8CCE-C0246BFAAB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50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012B3-4FED-489D-806E-4100D854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A5DEB6-89C2-4329-9FEC-D92644E69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59E2EE-AB9C-43E3-AC81-3C6EDC099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30012B-EDFB-47F2-AECE-264614D0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887F-6CC3-4BAF-9F70-FCADBAADC25E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BAC509-DDA9-4E2D-979C-5E552BAF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A077E3-B2AB-4EC7-9C28-F07D3BA6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7AAB-8C93-4300-8CCE-C0246BFAAB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45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DBC279-BE68-4331-94F1-9A5268DA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C87750-1128-49CA-807C-AEAAF235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7FF7D5-5AB4-4F08-8851-CFF53E1B3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2887F-6CC3-4BAF-9F70-FCADBAADC25E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1C7086-72EF-42F9-B5F9-F5BA76585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B35230-FCA7-4B0D-B9F8-DED1099B5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77AAB-8C93-4300-8CCE-C0246BFAAB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5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8E32E6A-9371-4085-B379-0C7641A3BEDC}"/>
              </a:ext>
            </a:extLst>
          </p:cNvPr>
          <p:cNvSpPr/>
          <p:nvPr/>
        </p:nvSpPr>
        <p:spPr>
          <a:xfrm>
            <a:off x="3050114" y="2009397"/>
            <a:ext cx="2637183" cy="19745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Conversão Analógico-Digital dos valores de tensão lidos nos sensores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0CE7CFD-900C-4362-9B9A-1BF83DA76EB8}"/>
              </a:ext>
            </a:extLst>
          </p:cNvPr>
          <p:cNvSpPr/>
          <p:nvPr/>
        </p:nvSpPr>
        <p:spPr>
          <a:xfrm>
            <a:off x="483705" y="1979543"/>
            <a:ext cx="662608" cy="5433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68F3074-C7A0-420E-86E2-072A314A0390}"/>
              </a:ext>
            </a:extLst>
          </p:cNvPr>
          <p:cNvSpPr/>
          <p:nvPr/>
        </p:nvSpPr>
        <p:spPr>
          <a:xfrm>
            <a:off x="483705" y="2794552"/>
            <a:ext cx="662608" cy="5433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238E9A4-359B-4021-B514-FF191C24C91D}"/>
              </a:ext>
            </a:extLst>
          </p:cNvPr>
          <p:cNvSpPr/>
          <p:nvPr/>
        </p:nvSpPr>
        <p:spPr>
          <a:xfrm>
            <a:off x="483705" y="4719430"/>
            <a:ext cx="662608" cy="5433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4BB8C1F-065C-4310-A7D4-A13DC5B79F3C}"/>
              </a:ext>
            </a:extLst>
          </p:cNvPr>
          <p:cNvSpPr/>
          <p:nvPr/>
        </p:nvSpPr>
        <p:spPr>
          <a:xfrm>
            <a:off x="483705" y="3717101"/>
            <a:ext cx="662608" cy="5433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6E39555-A298-42AD-93EC-D2E5872FAE87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46313" y="2251213"/>
            <a:ext cx="190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590E135-4980-4CF7-A8F6-76A7EE1913AD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1146313" y="2996684"/>
            <a:ext cx="1903801" cy="6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02BB97A-1FC8-4F61-9AF6-43ED5FD83926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1146313" y="3518491"/>
            <a:ext cx="1903801" cy="47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1298131-A3E1-421F-B340-8009D4E35866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1146313" y="3844920"/>
            <a:ext cx="1903800" cy="114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7E54691-7450-4D70-83D4-95057DBBCED8}"/>
              </a:ext>
            </a:extLst>
          </p:cNvPr>
          <p:cNvSpPr txBox="1"/>
          <p:nvPr/>
        </p:nvSpPr>
        <p:spPr>
          <a:xfrm>
            <a:off x="97733" y="1631711"/>
            <a:ext cx="173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/>
              <a:t>Sensor Frente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BEC3D57-A4EC-409B-A2DB-A09148F567DA}"/>
              </a:ext>
            </a:extLst>
          </p:cNvPr>
          <p:cNvSpPr txBox="1"/>
          <p:nvPr/>
        </p:nvSpPr>
        <p:spPr>
          <a:xfrm>
            <a:off x="97734" y="2446754"/>
            <a:ext cx="194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/>
              <a:t>Sensor Traseiro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813AF43-5070-4DC7-AD9F-03544CA50768}"/>
              </a:ext>
            </a:extLst>
          </p:cNvPr>
          <p:cNvSpPr txBox="1"/>
          <p:nvPr/>
        </p:nvSpPr>
        <p:spPr>
          <a:xfrm>
            <a:off x="97733" y="3394835"/>
            <a:ext cx="1947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/>
              <a:t>Sensor Esquerda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64CBCB5-DAA5-49BC-B9B0-1DB280B106F9}"/>
              </a:ext>
            </a:extLst>
          </p:cNvPr>
          <p:cNvSpPr txBox="1"/>
          <p:nvPr/>
        </p:nvSpPr>
        <p:spPr>
          <a:xfrm>
            <a:off x="97733" y="4371598"/>
            <a:ext cx="173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/>
              <a:t>Sensor Direita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802E96E-B72E-4EB0-B733-BE494EDA2A7A}"/>
              </a:ext>
            </a:extLst>
          </p:cNvPr>
          <p:cNvCxnSpPr>
            <a:cxnSpLocks/>
          </p:cNvCxnSpPr>
          <p:nvPr/>
        </p:nvCxnSpPr>
        <p:spPr>
          <a:xfrm>
            <a:off x="2962275" y="922926"/>
            <a:ext cx="0" cy="519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0001B85-D230-4143-99FD-D30CE0D5FD20}"/>
              </a:ext>
            </a:extLst>
          </p:cNvPr>
          <p:cNvSpPr txBox="1"/>
          <p:nvPr/>
        </p:nvSpPr>
        <p:spPr>
          <a:xfrm>
            <a:off x="269182" y="5391809"/>
            <a:ext cx="2536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/>
              <a:t>Valores analógicos:</a:t>
            </a:r>
          </a:p>
          <a:p>
            <a:pPr algn="ctr"/>
            <a:r>
              <a:rPr lang="pt-BR" sz="2400" b="1" i="1" dirty="0"/>
              <a:t>Variam de 0 à 3 V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0A1BE86B-54A0-487C-946C-9237DE75B822}"/>
              </a:ext>
            </a:extLst>
          </p:cNvPr>
          <p:cNvCxnSpPr>
            <a:cxnSpLocks/>
          </p:cNvCxnSpPr>
          <p:nvPr/>
        </p:nvCxnSpPr>
        <p:spPr>
          <a:xfrm>
            <a:off x="5687297" y="2445583"/>
            <a:ext cx="1331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0E41F1C-E79B-44F8-881E-E378E3F242CA}"/>
              </a:ext>
            </a:extLst>
          </p:cNvPr>
          <p:cNvCxnSpPr>
            <a:cxnSpLocks/>
          </p:cNvCxnSpPr>
          <p:nvPr/>
        </p:nvCxnSpPr>
        <p:spPr>
          <a:xfrm>
            <a:off x="5687297" y="2882761"/>
            <a:ext cx="1331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A81E2325-6A87-4481-8CBE-0C37E2282C6B}"/>
              </a:ext>
            </a:extLst>
          </p:cNvPr>
          <p:cNvCxnSpPr>
            <a:cxnSpLocks/>
          </p:cNvCxnSpPr>
          <p:nvPr/>
        </p:nvCxnSpPr>
        <p:spPr>
          <a:xfrm>
            <a:off x="5687297" y="3355770"/>
            <a:ext cx="1331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C53F1572-2A4C-455A-B19F-F0DAC4E3AE3A}"/>
              </a:ext>
            </a:extLst>
          </p:cNvPr>
          <p:cNvCxnSpPr>
            <a:cxnSpLocks/>
          </p:cNvCxnSpPr>
          <p:nvPr/>
        </p:nvCxnSpPr>
        <p:spPr>
          <a:xfrm>
            <a:off x="5687297" y="3754808"/>
            <a:ext cx="1331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674DB617-9A14-4874-A331-E6B12C2E607A}"/>
              </a:ext>
            </a:extLst>
          </p:cNvPr>
          <p:cNvSpPr/>
          <p:nvPr/>
        </p:nvSpPr>
        <p:spPr>
          <a:xfrm>
            <a:off x="1654538" y="1883231"/>
            <a:ext cx="1261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dirty="0"/>
              <a:t>Porta P1.0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7FE1B283-50D7-4634-9893-2D5FC5B6D9BE}"/>
              </a:ext>
            </a:extLst>
          </p:cNvPr>
          <p:cNvSpPr/>
          <p:nvPr/>
        </p:nvSpPr>
        <p:spPr>
          <a:xfrm>
            <a:off x="1537132" y="2672887"/>
            <a:ext cx="1261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dirty="0"/>
              <a:t>Porta P1.1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1135E03-5131-4E59-AD4B-94D6B5B7E0FB}"/>
              </a:ext>
            </a:extLst>
          </p:cNvPr>
          <p:cNvSpPr/>
          <p:nvPr/>
        </p:nvSpPr>
        <p:spPr>
          <a:xfrm>
            <a:off x="1764247" y="3251636"/>
            <a:ext cx="1261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dirty="0"/>
              <a:t>Porta P1.2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D07C334-56D6-4147-87C2-A6483FE7F160}"/>
              </a:ext>
            </a:extLst>
          </p:cNvPr>
          <p:cNvSpPr/>
          <p:nvPr/>
        </p:nvSpPr>
        <p:spPr>
          <a:xfrm>
            <a:off x="1399716" y="4016099"/>
            <a:ext cx="1261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dirty="0"/>
              <a:t>Porta P1.3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A554084-74C2-49B1-BB4F-97094577DF55}"/>
              </a:ext>
            </a:extLst>
          </p:cNvPr>
          <p:cNvSpPr txBox="1"/>
          <p:nvPr/>
        </p:nvSpPr>
        <p:spPr>
          <a:xfrm>
            <a:off x="3050113" y="5391809"/>
            <a:ext cx="2536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/>
              <a:t>Conversor ADC10</a:t>
            </a:r>
          </a:p>
          <a:p>
            <a:pPr algn="ctr"/>
            <a:r>
              <a:rPr lang="pt-BR" sz="2400" b="1" i="1" dirty="0"/>
              <a:t>MSP430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A68E1AE8-60A1-4057-A4E5-ED5CD71921A5}"/>
              </a:ext>
            </a:extLst>
          </p:cNvPr>
          <p:cNvCxnSpPr>
            <a:cxnSpLocks/>
          </p:cNvCxnSpPr>
          <p:nvPr/>
        </p:nvCxnSpPr>
        <p:spPr>
          <a:xfrm>
            <a:off x="5772150" y="904380"/>
            <a:ext cx="0" cy="519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6F42AB1-668F-4B8B-93E5-3F28236AD951}"/>
              </a:ext>
            </a:extLst>
          </p:cNvPr>
          <p:cNvSpPr txBox="1"/>
          <p:nvPr/>
        </p:nvSpPr>
        <p:spPr>
          <a:xfrm>
            <a:off x="7160209" y="5668807"/>
            <a:ext cx="3269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 dirty="0"/>
              <a:t>Valores digitais:</a:t>
            </a:r>
          </a:p>
          <a:p>
            <a:pPr algn="ctr"/>
            <a:r>
              <a:rPr lang="pt-BR" sz="2000" b="1" i="1" dirty="0"/>
              <a:t>Cada bit representa 3mV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C539CF10-39B7-4B3F-B530-7E1571C11E05}"/>
              </a:ext>
            </a:extLst>
          </p:cNvPr>
          <p:cNvSpPr/>
          <p:nvPr/>
        </p:nvSpPr>
        <p:spPr>
          <a:xfrm>
            <a:off x="6121674" y="2024413"/>
            <a:ext cx="3064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dirty="0"/>
              <a:t>ADC[3] = SENSOR_FRONTAL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DCB6F441-7259-4F85-B78B-1661D839FD60}"/>
              </a:ext>
            </a:extLst>
          </p:cNvPr>
          <p:cNvSpPr/>
          <p:nvPr/>
        </p:nvSpPr>
        <p:spPr>
          <a:xfrm>
            <a:off x="6121674" y="2479506"/>
            <a:ext cx="3136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dirty="0"/>
              <a:t>ADC[2] = SENSOR_TRASEIRO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594DDEA-D69A-4BFD-A73B-7F9B67A4BF45}"/>
              </a:ext>
            </a:extLst>
          </p:cNvPr>
          <p:cNvSpPr/>
          <p:nvPr/>
        </p:nvSpPr>
        <p:spPr>
          <a:xfrm>
            <a:off x="6121674" y="2946101"/>
            <a:ext cx="3275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dirty="0"/>
              <a:t>ADC[1] = SENSOR_ESQUERDO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9B53E9EB-F280-4773-9FF9-B9ED3D3A5F85}"/>
              </a:ext>
            </a:extLst>
          </p:cNvPr>
          <p:cNvSpPr/>
          <p:nvPr/>
        </p:nvSpPr>
        <p:spPr>
          <a:xfrm>
            <a:off x="6121674" y="3384299"/>
            <a:ext cx="29497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dirty="0"/>
              <a:t>ADC[0] = SENSOR_DIREITO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5D24DFBD-6D68-43EE-A512-CCD11788ABC2}"/>
              </a:ext>
            </a:extLst>
          </p:cNvPr>
          <p:cNvSpPr txBox="1"/>
          <p:nvPr/>
        </p:nvSpPr>
        <p:spPr>
          <a:xfrm>
            <a:off x="6017658" y="4371598"/>
            <a:ext cx="55542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 dirty="0"/>
              <a:t>Cada variável (SENSOR_FRONTAL, SENSOR_TRASEIRO, ...) tem valores que variam de 0 a 1023 em que cada passo (0,1,2 ...) representa um passo de 3mV</a:t>
            </a:r>
          </a:p>
        </p:txBody>
      </p:sp>
      <p:sp>
        <p:nvSpPr>
          <p:cNvPr id="59" name="Seta: para a Direita 58">
            <a:extLst>
              <a:ext uri="{FF2B5EF4-FFF2-40B4-BE49-F238E27FC236}">
                <a16:creationId xmlns:a16="http://schemas.microsoft.com/office/drawing/2014/main" id="{F5187AFC-A1F6-4092-8194-5124BD62E179}"/>
              </a:ext>
            </a:extLst>
          </p:cNvPr>
          <p:cNvSpPr/>
          <p:nvPr/>
        </p:nvSpPr>
        <p:spPr>
          <a:xfrm>
            <a:off x="9637295" y="2646809"/>
            <a:ext cx="2153652" cy="49934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972E5E6-5479-448A-A925-6EBE80168720}"/>
              </a:ext>
            </a:extLst>
          </p:cNvPr>
          <p:cNvSpPr txBox="1"/>
          <p:nvPr/>
        </p:nvSpPr>
        <p:spPr>
          <a:xfrm>
            <a:off x="9071392" y="2264445"/>
            <a:ext cx="3269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 dirty="0"/>
              <a:t>Dados para ser tratados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9E463CA-E652-490B-8B71-33F070782C5E}"/>
              </a:ext>
            </a:extLst>
          </p:cNvPr>
          <p:cNvSpPr txBox="1"/>
          <p:nvPr/>
        </p:nvSpPr>
        <p:spPr>
          <a:xfrm>
            <a:off x="3176337" y="258049"/>
            <a:ext cx="5414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Conversão Analógico-Digital</a:t>
            </a:r>
          </a:p>
        </p:txBody>
      </p:sp>
    </p:spTree>
    <p:extLst>
      <p:ext uri="{BB962C8B-B14F-4D97-AF65-F5344CB8AC3E}">
        <p14:creationId xmlns:p14="http://schemas.microsoft.com/office/powerpoint/2010/main" val="319475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27AE195-237C-4E2F-84FF-71517534F6E6}"/>
              </a:ext>
            </a:extLst>
          </p:cNvPr>
          <p:cNvSpPr/>
          <p:nvPr/>
        </p:nvSpPr>
        <p:spPr>
          <a:xfrm>
            <a:off x="3056023" y="775751"/>
            <a:ext cx="1395662" cy="11790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Acionar Arma</a:t>
            </a:r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6B6CBB6E-8122-4D37-9ED5-1A58F6EC7729}"/>
              </a:ext>
            </a:extLst>
          </p:cNvPr>
          <p:cNvSpPr/>
          <p:nvPr/>
        </p:nvSpPr>
        <p:spPr>
          <a:xfrm>
            <a:off x="1564105" y="1028698"/>
            <a:ext cx="757990" cy="69181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1CFC1B-96B0-42CA-9AFD-02736A7F14C3}"/>
              </a:ext>
            </a:extLst>
          </p:cNvPr>
          <p:cNvSpPr txBox="1"/>
          <p:nvPr/>
        </p:nvSpPr>
        <p:spPr>
          <a:xfrm>
            <a:off x="84305" y="605763"/>
            <a:ext cx="261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Valores de todos os sensores &lt; 20 ?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3410503-9047-4F66-BC26-F73D9D5C5590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322095" y="1365298"/>
            <a:ext cx="733928" cy="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F434816-6B82-4203-9063-AAC7DAE9F96F}"/>
              </a:ext>
            </a:extLst>
          </p:cNvPr>
          <p:cNvSpPr/>
          <p:nvPr/>
        </p:nvSpPr>
        <p:spPr>
          <a:xfrm>
            <a:off x="5161545" y="785060"/>
            <a:ext cx="1455821" cy="11520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Esperar 10 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79C8475-B949-4D3F-95F3-AE9D64AD23DB}"/>
              </a:ext>
            </a:extLst>
          </p:cNvPr>
          <p:cNvCxnSpPr>
            <a:cxnSpLocks/>
          </p:cNvCxnSpPr>
          <p:nvPr/>
        </p:nvCxnSpPr>
        <p:spPr>
          <a:xfrm>
            <a:off x="902368" y="1374607"/>
            <a:ext cx="661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B0DF18A-E716-48EE-8C7B-0D1629BBA6AF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4451685" y="1361074"/>
            <a:ext cx="709860" cy="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osango 33">
            <a:extLst>
              <a:ext uri="{FF2B5EF4-FFF2-40B4-BE49-F238E27FC236}">
                <a16:creationId xmlns:a16="http://schemas.microsoft.com/office/drawing/2014/main" id="{42C895B3-DCE4-4BBC-B4EE-C0B3C36AAD6B}"/>
              </a:ext>
            </a:extLst>
          </p:cNvPr>
          <p:cNvSpPr/>
          <p:nvPr/>
        </p:nvSpPr>
        <p:spPr>
          <a:xfrm>
            <a:off x="1564105" y="2589796"/>
            <a:ext cx="757990" cy="69181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06B6E3F-8F0F-4D39-8D4D-8914F7128393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1943100" y="1720515"/>
            <a:ext cx="0" cy="86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D60724C-479D-4A89-91BC-DEA8FC6C6ABF}"/>
              </a:ext>
            </a:extLst>
          </p:cNvPr>
          <p:cNvSpPr txBox="1"/>
          <p:nvPr/>
        </p:nvSpPr>
        <p:spPr>
          <a:xfrm>
            <a:off x="2084468" y="2040549"/>
            <a:ext cx="439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SENSOR_FRONTAL &gt; MEDIA + PAR_MEDIA ?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1BBC02C6-B0E1-4941-BD36-5133917DFFBF}"/>
              </a:ext>
            </a:extLst>
          </p:cNvPr>
          <p:cNvSpPr/>
          <p:nvPr/>
        </p:nvSpPr>
        <p:spPr>
          <a:xfrm>
            <a:off x="3009591" y="2661616"/>
            <a:ext cx="2646946" cy="5760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Acionar os dois motores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506A824B-5CFA-4222-8098-1B8517D960DE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2322095" y="2935705"/>
            <a:ext cx="687496" cy="1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4F95CA9E-5388-41B8-AA7B-1E0385458501}"/>
              </a:ext>
            </a:extLst>
          </p:cNvPr>
          <p:cNvSpPr/>
          <p:nvPr/>
        </p:nvSpPr>
        <p:spPr>
          <a:xfrm>
            <a:off x="6479008" y="2661616"/>
            <a:ext cx="1197140" cy="5760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Espera 100 </a:t>
            </a:r>
            <a:r>
              <a:rPr lang="pt-BR" dirty="0" err="1"/>
              <a:t>ms</a:t>
            </a:r>
            <a:endParaRPr lang="pt-BR" dirty="0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5E04527F-46B4-4DEA-A630-8CFB9B85BC2F}"/>
              </a:ext>
            </a:extLst>
          </p:cNvPr>
          <p:cNvCxnSpPr>
            <a:cxnSpLocks/>
            <a:stCxn id="41" idx="3"/>
            <a:endCxn id="49" idx="1"/>
          </p:cNvCxnSpPr>
          <p:nvPr/>
        </p:nvCxnSpPr>
        <p:spPr>
          <a:xfrm>
            <a:off x="5656537" y="2949623"/>
            <a:ext cx="822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664FAFDE-9D3B-4E3B-818B-7CEFE4CEEF2F}"/>
              </a:ext>
            </a:extLst>
          </p:cNvPr>
          <p:cNvCxnSpPr>
            <a:cxnSpLocks/>
            <a:stCxn id="49" idx="3"/>
          </p:cNvCxnSpPr>
          <p:nvPr/>
        </p:nvCxnSpPr>
        <p:spPr>
          <a:xfrm flipH="1" flipV="1">
            <a:off x="800102" y="505327"/>
            <a:ext cx="6876046" cy="2444296"/>
          </a:xfrm>
          <a:prstGeom prst="curvedConnector3">
            <a:avLst>
              <a:gd name="adj1" fmla="val -596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7602197D-B0D8-4D06-B242-411E31899439}"/>
              </a:ext>
            </a:extLst>
          </p:cNvPr>
          <p:cNvSpPr txBox="1"/>
          <p:nvPr/>
        </p:nvSpPr>
        <p:spPr>
          <a:xfrm rot="463577">
            <a:off x="7506940" y="600393"/>
            <a:ext cx="303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Realizar conversão novamente</a:t>
            </a:r>
          </a:p>
        </p:txBody>
      </p:sp>
      <p:cxnSp>
        <p:nvCxnSpPr>
          <p:cNvPr id="73" name="Conector: Curvo 72">
            <a:extLst>
              <a:ext uri="{FF2B5EF4-FFF2-40B4-BE49-F238E27FC236}">
                <a16:creationId xmlns:a16="http://schemas.microsoft.com/office/drawing/2014/main" id="{5B34B378-D4D3-4B79-AEE6-660952CBD944}"/>
              </a:ext>
            </a:extLst>
          </p:cNvPr>
          <p:cNvCxnSpPr>
            <a:stCxn id="10" idx="3"/>
            <a:endCxn id="61" idx="2"/>
          </p:cNvCxnSpPr>
          <p:nvPr/>
        </p:nvCxnSpPr>
        <p:spPr>
          <a:xfrm flipV="1">
            <a:off x="6617366" y="968049"/>
            <a:ext cx="2382919" cy="39302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osango 74">
            <a:extLst>
              <a:ext uri="{FF2B5EF4-FFF2-40B4-BE49-F238E27FC236}">
                <a16:creationId xmlns:a16="http://schemas.microsoft.com/office/drawing/2014/main" id="{38ABBB4F-A771-44A8-B5A2-32E725AE2FBA}"/>
              </a:ext>
            </a:extLst>
          </p:cNvPr>
          <p:cNvSpPr/>
          <p:nvPr/>
        </p:nvSpPr>
        <p:spPr>
          <a:xfrm>
            <a:off x="1570119" y="4046006"/>
            <a:ext cx="757990" cy="69181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C4F61AF1-20D9-46B0-AAE8-03D4D86B421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943100" y="3237630"/>
            <a:ext cx="6014" cy="80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6933784-DB4B-425E-B6CB-12914485E2A1}"/>
              </a:ext>
            </a:extLst>
          </p:cNvPr>
          <p:cNvSpPr txBox="1"/>
          <p:nvPr/>
        </p:nvSpPr>
        <p:spPr>
          <a:xfrm>
            <a:off x="2084467" y="3516065"/>
            <a:ext cx="468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SENSOR_ESQUERDO &gt; MEDIA + PAR_MEDIA ?</a:t>
            </a: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8086A41B-5111-4ACC-A741-0548A6A3F2D2}"/>
              </a:ext>
            </a:extLst>
          </p:cNvPr>
          <p:cNvSpPr/>
          <p:nvPr/>
        </p:nvSpPr>
        <p:spPr>
          <a:xfrm>
            <a:off x="3043989" y="4103907"/>
            <a:ext cx="2646946" cy="5760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Acionar motor esquerdo somente</a:t>
            </a:r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4CC5FA5D-291F-414F-920D-097A3C71986F}"/>
              </a:ext>
            </a:extLst>
          </p:cNvPr>
          <p:cNvSpPr/>
          <p:nvPr/>
        </p:nvSpPr>
        <p:spPr>
          <a:xfrm>
            <a:off x="6479008" y="4103907"/>
            <a:ext cx="1197140" cy="5760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Espera 100 </a:t>
            </a:r>
            <a:r>
              <a:rPr lang="pt-BR" dirty="0" err="1"/>
              <a:t>ms</a:t>
            </a:r>
            <a:endParaRPr lang="pt-BR" dirty="0"/>
          </a:p>
        </p:txBody>
      </p: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B14D2908-8E73-41E5-98B2-CF43527FCA13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5690935" y="4391914"/>
            <a:ext cx="788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: Curvo 84">
            <a:extLst>
              <a:ext uri="{FF2B5EF4-FFF2-40B4-BE49-F238E27FC236}">
                <a16:creationId xmlns:a16="http://schemas.microsoft.com/office/drawing/2014/main" id="{F79CB4E8-3DF1-49EA-A3E0-1BD8C11B9B8E}"/>
              </a:ext>
            </a:extLst>
          </p:cNvPr>
          <p:cNvCxnSpPr>
            <a:cxnSpLocks/>
            <a:stCxn id="81" idx="3"/>
            <a:endCxn id="61" idx="2"/>
          </p:cNvCxnSpPr>
          <p:nvPr/>
        </p:nvCxnSpPr>
        <p:spPr>
          <a:xfrm flipV="1">
            <a:off x="7676148" y="968049"/>
            <a:ext cx="1324137" cy="342386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2EFC1B1E-0676-4228-BEC5-44A806063FF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28109" y="4391353"/>
            <a:ext cx="727914" cy="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osango 89">
            <a:extLst>
              <a:ext uri="{FF2B5EF4-FFF2-40B4-BE49-F238E27FC236}">
                <a16:creationId xmlns:a16="http://schemas.microsoft.com/office/drawing/2014/main" id="{8D0D6A0B-211A-44CE-A79F-3BCCB3357D62}"/>
              </a:ext>
            </a:extLst>
          </p:cNvPr>
          <p:cNvSpPr/>
          <p:nvPr/>
        </p:nvSpPr>
        <p:spPr>
          <a:xfrm>
            <a:off x="1564105" y="5156307"/>
            <a:ext cx="757990" cy="69181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A884B54A-0F34-438F-B819-63DA672345F5}"/>
              </a:ext>
            </a:extLst>
          </p:cNvPr>
          <p:cNvCxnSpPr>
            <a:cxnSpLocks/>
            <a:stCxn id="75" idx="2"/>
            <a:endCxn id="90" idx="0"/>
          </p:cNvCxnSpPr>
          <p:nvPr/>
        </p:nvCxnSpPr>
        <p:spPr>
          <a:xfrm flipH="1">
            <a:off x="1943100" y="4737823"/>
            <a:ext cx="6014" cy="4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DDA1FFA8-52AC-4B6A-98BC-E2497CA5A0CE}"/>
              </a:ext>
            </a:extLst>
          </p:cNvPr>
          <p:cNvSpPr/>
          <p:nvPr/>
        </p:nvSpPr>
        <p:spPr>
          <a:xfrm>
            <a:off x="3009591" y="5214208"/>
            <a:ext cx="2646946" cy="5760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Acionar motor direito somente</a:t>
            </a: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75A6C288-D0EF-4EFC-A054-C9F1BE88ECFB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 flipV="1">
            <a:off x="2322095" y="5502215"/>
            <a:ext cx="687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CFCCACA4-E2CC-4935-BBAD-47A43B724F7E}"/>
              </a:ext>
            </a:extLst>
          </p:cNvPr>
          <p:cNvSpPr/>
          <p:nvPr/>
        </p:nvSpPr>
        <p:spPr>
          <a:xfrm>
            <a:off x="6545178" y="5208086"/>
            <a:ext cx="1197140" cy="5760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Espera 100 </a:t>
            </a:r>
            <a:r>
              <a:rPr lang="pt-BR" dirty="0" err="1"/>
              <a:t>ms</a:t>
            </a:r>
            <a:endParaRPr lang="pt-BR" dirty="0"/>
          </a:p>
        </p:txBody>
      </p: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67C1FB05-D1F4-4E2D-850C-3A1EDBA16443}"/>
              </a:ext>
            </a:extLst>
          </p:cNvPr>
          <p:cNvCxnSpPr>
            <a:cxnSpLocks/>
            <a:stCxn id="94" idx="3"/>
            <a:endCxn id="98" idx="1"/>
          </p:cNvCxnSpPr>
          <p:nvPr/>
        </p:nvCxnSpPr>
        <p:spPr>
          <a:xfrm flipV="1">
            <a:off x="5656537" y="5496093"/>
            <a:ext cx="888641" cy="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Curvo 101">
            <a:extLst>
              <a:ext uri="{FF2B5EF4-FFF2-40B4-BE49-F238E27FC236}">
                <a16:creationId xmlns:a16="http://schemas.microsoft.com/office/drawing/2014/main" id="{A55E8799-923A-49E9-B7CA-F33EB8A9E18D}"/>
              </a:ext>
            </a:extLst>
          </p:cNvPr>
          <p:cNvCxnSpPr>
            <a:cxnSpLocks/>
            <a:stCxn id="98" idx="3"/>
            <a:endCxn id="61" idx="2"/>
          </p:cNvCxnSpPr>
          <p:nvPr/>
        </p:nvCxnSpPr>
        <p:spPr>
          <a:xfrm flipV="1">
            <a:off x="7742318" y="968049"/>
            <a:ext cx="1257967" cy="452804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82EB8439-A9E6-430A-A694-DBA9F083A28B}"/>
              </a:ext>
            </a:extLst>
          </p:cNvPr>
          <p:cNvSpPr txBox="1"/>
          <p:nvPr/>
        </p:nvSpPr>
        <p:spPr>
          <a:xfrm>
            <a:off x="595088" y="4760566"/>
            <a:ext cx="667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SENSOR_ESQUERDO ou SENSOR_TRASEIRO &gt; MEDIA + PAR_MEDIA ?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125D8F6C-914E-47AD-806B-F2F636B7C9CE}"/>
              </a:ext>
            </a:extLst>
          </p:cNvPr>
          <p:cNvSpPr txBox="1"/>
          <p:nvPr/>
        </p:nvSpPr>
        <p:spPr>
          <a:xfrm>
            <a:off x="2385260" y="2484228"/>
            <a:ext cx="61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SIM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F4E45058-79B8-4E23-9ACF-E59182BBB84C}"/>
              </a:ext>
            </a:extLst>
          </p:cNvPr>
          <p:cNvSpPr txBox="1"/>
          <p:nvPr/>
        </p:nvSpPr>
        <p:spPr>
          <a:xfrm>
            <a:off x="2391318" y="966879"/>
            <a:ext cx="61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SIM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7B5E16DD-FE1A-44F6-92B5-FD19CE5AD65D}"/>
              </a:ext>
            </a:extLst>
          </p:cNvPr>
          <p:cNvSpPr txBox="1"/>
          <p:nvPr/>
        </p:nvSpPr>
        <p:spPr>
          <a:xfrm>
            <a:off x="2385259" y="3989132"/>
            <a:ext cx="61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SIM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16614259-D896-4A2F-AF7A-C28A082D7B01}"/>
              </a:ext>
            </a:extLst>
          </p:cNvPr>
          <p:cNvSpPr txBox="1"/>
          <p:nvPr/>
        </p:nvSpPr>
        <p:spPr>
          <a:xfrm>
            <a:off x="2382254" y="5133973"/>
            <a:ext cx="61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SIM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AAA565E-5DE2-4D73-84C3-4E06754E725E}"/>
              </a:ext>
            </a:extLst>
          </p:cNvPr>
          <p:cNvSpPr txBox="1"/>
          <p:nvPr/>
        </p:nvSpPr>
        <p:spPr>
          <a:xfrm>
            <a:off x="1371311" y="1851473"/>
            <a:ext cx="77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NÃO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AB76BBBF-DCC0-473D-AF88-D0D55A0C28E4}"/>
              </a:ext>
            </a:extLst>
          </p:cNvPr>
          <p:cNvSpPr txBox="1"/>
          <p:nvPr/>
        </p:nvSpPr>
        <p:spPr>
          <a:xfrm>
            <a:off x="1374359" y="3403191"/>
            <a:ext cx="77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NÃO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AEB31293-6604-48F8-AB59-195AB99812AF}"/>
              </a:ext>
            </a:extLst>
          </p:cNvPr>
          <p:cNvSpPr txBox="1"/>
          <p:nvPr/>
        </p:nvSpPr>
        <p:spPr>
          <a:xfrm>
            <a:off x="1734424" y="5977002"/>
            <a:ext cx="82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NÃO</a:t>
            </a:r>
          </a:p>
        </p:txBody>
      </p:sp>
      <p:cxnSp>
        <p:nvCxnSpPr>
          <p:cNvPr id="113" name="Conector: Curvo 112">
            <a:extLst>
              <a:ext uri="{FF2B5EF4-FFF2-40B4-BE49-F238E27FC236}">
                <a16:creationId xmlns:a16="http://schemas.microsoft.com/office/drawing/2014/main" id="{623B1131-8FCB-4BAC-99DD-BA0581595B32}"/>
              </a:ext>
            </a:extLst>
          </p:cNvPr>
          <p:cNvCxnSpPr>
            <a:cxnSpLocks/>
            <a:stCxn id="90" idx="2"/>
            <a:endCxn id="4" idx="1"/>
          </p:cNvCxnSpPr>
          <p:nvPr/>
        </p:nvCxnSpPr>
        <p:spPr>
          <a:xfrm rot="5400000" flipH="1" flipV="1">
            <a:off x="258148" y="3050249"/>
            <a:ext cx="4482826" cy="1112923"/>
          </a:xfrm>
          <a:prstGeom prst="curvedConnector4">
            <a:avLst>
              <a:gd name="adj1" fmla="val -5099"/>
              <a:gd name="adj2" fmla="val 670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3A692EA8-A65B-4793-897F-9823A2691D07}"/>
              </a:ext>
            </a:extLst>
          </p:cNvPr>
          <p:cNvSpPr txBox="1"/>
          <p:nvPr/>
        </p:nvSpPr>
        <p:spPr>
          <a:xfrm>
            <a:off x="1258344" y="4544216"/>
            <a:ext cx="82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NÃO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AB70AD5-05E7-4A39-B262-BC797579EBBA}"/>
              </a:ext>
            </a:extLst>
          </p:cNvPr>
          <p:cNvSpPr txBox="1"/>
          <p:nvPr/>
        </p:nvSpPr>
        <p:spPr>
          <a:xfrm>
            <a:off x="8580205" y="4854636"/>
            <a:ext cx="3525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Ações tomadas após a conversão</a:t>
            </a:r>
          </a:p>
        </p:txBody>
      </p:sp>
    </p:spTree>
    <p:extLst>
      <p:ext uri="{BB962C8B-B14F-4D97-AF65-F5344CB8AC3E}">
        <p14:creationId xmlns:p14="http://schemas.microsoft.com/office/powerpoint/2010/main" val="3279266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198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Amorim</dc:creator>
  <cp:lastModifiedBy>Leonardo Amorim</cp:lastModifiedBy>
  <cp:revision>7</cp:revision>
  <dcterms:created xsi:type="dcterms:W3CDTF">2017-10-20T22:01:35Z</dcterms:created>
  <dcterms:modified xsi:type="dcterms:W3CDTF">2017-10-20T22:55:01Z</dcterms:modified>
</cp:coreProperties>
</file>