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BC321-8296-F056-3674-5EF5E6FB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889EB-3CF7-95FE-B698-C4523DADA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BB573-BBEA-595D-01AA-ABC408F0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292F4-7A3C-B429-96B5-24ECED39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D6B56-55F9-EC4D-C2F5-BE26033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7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A3BF-4ACF-6984-DEDB-1B0AFC26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C1236D-B72A-D37E-5E40-9F691F7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7058B-1C8E-314C-2971-CEA3E22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C735A1-5FA6-1F34-E196-46F12D02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0E006-9FF5-DF2D-4C7A-1B98012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E46DC0-C4AE-8DB2-5868-2E16A54EE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67668-61C9-F124-C7F8-A10DEB35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6CE73-6620-5C4F-551A-B8F84064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133EE-7163-A9ED-ADD0-8051B9C2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D0446-38B8-4509-5EDF-F63009CC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3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718F7-4AF7-C16D-7F9D-3CD31D7D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FADE1-4C07-FF43-8035-005287E3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9609F-4E6F-C438-F9B1-1E81803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E6E0-817B-CED8-8EE3-F688DEB4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63C28-F8D8-05A4-3330-AB99DD57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9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4DC5-DBDE-12E4-EE51-95A96D65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E45AD-73AD-6A12-04D7-9C0BBCF7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3FDD4-534F-FA8B-8F85-365AEAF8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1868E-73FD-92B5-2FBA-3E61DA73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33EB6-ED11-C820-FA14-5396295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4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F8539-AE5C-C57D-96F8-C3B24A2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1D76C-7FED-B4AE-99D2-EC34F208E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4B8A2-5AE5-561B-A06D-A2AAB5B6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837AF0-F6A2-106A-A78F-116AC370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64F5C8-BAA5-F786-820F-52F853C3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D8C35F-C367-6754-564E-54C1C1E3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1857-B0F2-6A4C-BF2F-62579A0D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3B7FA-B0B2-F26A-5454-4276047F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A58AE8-52F3-8BCD-1128-42F8B807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49053F-C66C-73B8-BFFE-115D03A24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F122EB-36D8-CFB9-9695-482D1E68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E32F10-66AF-D4C8-63A1-5BDFE874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1C51DC-B7F4-3A3A-C293-CDD74848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25EB79-275E-9DDD-10B9-B54AC6E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6594-CD51-837D-458C-BF7753D5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998883-7D67-9A8E-7942-44ADB5E1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4EFA81-F108-3378-FB36-FEB652D1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08C53-7A60-E2EF-E6FB-C992134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2A92E8-596D-1297-78BC-119996BF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F962CE-EEE1-FE22-D0E5-584B66A3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DD1063-261C-65AD-9B25-8B27498A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29E0-A97E-E6CF-65CD-0868C299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A464A-FB5D-CD51-77C3-3CB44D6B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7A8D9B-C408-D9E3-287B-BD4BB7D1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D4901-9EC9-8CE4-B3E6-4ED478CF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1A283-123B-0FEC-6F89-15CDDD91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A4DFD-672A-9A83-42EF-17BCFE89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2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068C-3E2D-65B0-BD7A-67897884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4158F6-32B6-65EC-7AA1-784C69929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D8E392-066E-624D-078B-ED9B4D71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7A984-3C14-F7BE-44F5-724D4D09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FF6C4F-4F69-A0A0-427D-22A81C0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55132-444D-DF90-46E7-A24B3687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626E54-47C9-F232-81D9-F5E1B3EE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5BA770-578A-43F1-D348-53A1A59F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EA1A8-F5C8-CFA9-D6EB-80B5F95D8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E88D-7DDB-410F-8702-F0D7D20D5AC0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0D5EB-61AE-DF08-97A8-2DE419EDB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949A5-E7C2-5259-E674-921B0EAF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FFCA-660B-4928-A498-69D16F2B9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9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8A4F3-9D63-4657-E55D-DCF63B85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939"/>
            <a:ext cx="9144000" cy="2357024"/>
          </a:xfrm>
        </p:spPr>
        <p:txBody>
          <a:bodyPr/>
          <a:lstStyle/>
          <a:p>
            <a:r>
              <a:rPr lang="pt-BR" dirty="0"/>
              <a:t>App Help Desk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676F7-B54D-FD88-2F43-BC579FFCA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gerenciamento de chamados online.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293D773-8AEB-33DA-E20D-311CAD246A0D}"/>
              </a:ext>
            </a:extLst>
          </p:cNvPr>
          <p:cNvSpPr txBox="1">
            <a:spLocks/>
          </p:cNvSpPr>
          <p:nvPr/>
        </p:nvSpPr>
        <p:spPr>
          <a:xfrm>
            <a:off x="1524000" y="534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Leonardo Batista Lenzi</a:t>
            </a:r>
          </a:p>
        </p:txBody>
      </p:sp>
    </p:spTree>
    <p:extLst>
      <p:ext uri="{BB962C8B-B14F-4D97-AF65-F5344CB8AC3E}">
        <p14:creationId xmlns:p14="http://schemas.microsoft.com/office/powerpoint/2010/main" val="397999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4081048" y="5420554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excluir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B9C1AE-1D13-06CE-A1D9-98978FD1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1" y="172279"/>
            <a:ext cx="92868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3250-ED2C-1C7F-2E46-FAA68502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94220"/>
            <a:ext cx="3932237" cy="586409"/>
          </a:xfrm>
        </p:spPr>
        <p:txBody>
          <a:bodyPr>
            <a:normAutofit fontScale="90000"/>
          </a:bodyPr>
          <a:lstStyle/>
          <a:p>
            <a:r>
              <a:rPr lang="pt-BR" dirty="0"/>
              <a:t>Considerações finais e possíveis melhorias: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6BF91-39F3-3D46-1A7F-9E550569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290155"/>
            <a:ext cx="6172200" cy="4873625"/>
          </a:xfrm>
        </p:spPr>
        <p:txBody>
          <a:bodyPr/>
          <a:lstStyle/>
          <a:p>
            <a:r>
              <a:rPr lang="pt-BR" dirty="0" err="1"/>
              <a:t>Refatorar</a:t>
            </a:r>
            <a:r>
              <a:rPr lang="pt-BR" dirty="0"/>
              <a:t> o código usando Spring framework</a:t>
            </a:r>
          </a:p>
          <a:p>
            <a:r>
              <a:rPr lang="pt-BR" dirty="0"/>
              <a:t>Adicionar tela de criação de </a:t>
            </a:r>
            <a:r>
              <a:rPr lang="pt-BR" dirty="0" err="1"/>
              <a:t>usuarios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69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EB96D2D-6278-B18F-D49A-C81DCF48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018023"/>
            <a:ext cx="6082748" cy="282195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Após pesquisas na internet, e também ao presenciar casos de problemas em computadores no trabalho eu resolvi criar esse aplicativo para facilitar o dia a dia tanto do usuário quanto do profissional de TI.</a:t>
            </a:r>
          </a:p>
          <a:p>
            <a:r>
              <a:rPr lang="pt-BR" dirty="0"/>
              <a:t>Seu principal objetivo é facilitar a comunicação entre o usuário de sistemas de informática com o suporte técnico, seja ele dentro da própria empresa ou fora dela.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141F78-6416-DF94-5349-E47C9063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83" y="1704870"/>
            <a:ext cx="4944574" cy="34482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9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6C3F5-C7EA-2FF6-8D37-2AED06B8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Primeira etapa: planejamento.</a:t>
            </a:r>
          </a:p>
          <a:p>
            <a:r>
              <a:rPr lang="pt-BR" dirty="0"/>
              <a:t>Segunda etapa: pesquisa das ferramentas necessárias e como fazer.</a:t>
            </a:r>
          </a:p>
          <a:p>
            <a:r>
              <a:rPr lang="pt-BR" dirty="0"/>
              <a:t>Terceira etapa: desenvolvimento e testes.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1DC945-5AE8-F73F-0FD6-AB19C31D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3" y="563354"/>
            <a:ext cx="4306404" cy="3929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378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8079-34CC-FF12-FCF3-5C1FA46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629546"/>
            <a:ext cx="4029903" cy="722175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60AF95-C925-214F-EC6B-C384C16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1811132"/>
            <a:ext cx="1872000" cy="12323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124BFE-D47D-16C8-D9E0-3D08FE0F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32" y="1692726"/>
            <a:ext cx="1872000" cy="13507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ABD454-F479-E227-16AC-C338D3B77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77" y="1811129"/>
            <a:ext cx="1872000" cy="12323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7125D7B-150B-5D72-713A-633074B0A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00" y="3663369"/>
            <a:ext cx="1872000" cy="10550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D672019-1FAE-D86A-437A-8A830ACB8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32" y="4887484"/>
            <a:ext cx="1872000" cy="154071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45D042F-E925-15E7-E568-4A5D1FCD0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36" y="5130319"/>
            <a:ext cx="2110102" cy="105505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FE553AC-4563-AFA4-F152-EC5930AE7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57" y="4644651"/>
            <a:ext cx="1872000" cy="15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9057-AA83-645F-860A-4DAAE265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629546"/>
            <a:ext cx="4029903" cy="722175"/>
          </a:xfrm>
        </p:spPr>
        <p:txBody>
          <a:bodyPr/>
          <a:lstStyle/>
          <a:p>
            <a:r>
              <a:rPr lang="pt-BR" dirty="0"/>
              <a:t>Resultados obtidos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2F239-6ADA-CA08-CF2F-87ABF892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1600096"/>
            <a:ext cx="8189844" cy="415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4108174" y="5751443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10251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3922644" y="4506154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inicial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26F109-519A-6261-C7DE-7F54C210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867604"/>
            <a:ext cx="1001864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4081048" y="5420554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criar chamados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9FB2CA5-F884-2986-A775-3BE109B9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706299"/>
            <a:ext cx="8610600" cy="47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5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4081048" y="5420554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consultar chamados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7E1A35-FEB1-E3BB-4B06-A3502C10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6" y="649356"/>
            <a:ext cx="9229725" cy="450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17AE79-5BB8-C152-3BD0-B09A76D4C4D0}"/>
              </a:ext>
            </a:extLst>
          </p:cNvPr>
          <p:cNvSpPr txBox="1"/>
          <p:nvPr/>
        </p:nvSpPr>
        <p:spPr>
          <a:xfrm>
            <a:off x="4081048" y="5420554"/>
            <a:ext cx="4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editar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F555B2-7AD6-FF30-50D7-8DD85733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66700"/>
            <a:ext cx="9563100" cy="515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5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App Help Desk</vt:lpstr>
      <vt:lpstr>Apresentação do PowerPoint</vt:lpstr>
      <vt:lpstr>Apresentação do PowerPoint</vt:lpstr>
      <vt:lpstr>Tecnologias utilizadas</vt:lpstr>
      <vt:lpstr>Resultados obtidos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 e possíveis melhorias: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Help Desk</dc:title>
  <dc:creator>Usuário</dc:creator>
  <cp:lastModifiedBy>Usuário</cp:lastModifiedBy>
  <cp:revision>2</cp:revision>
  <dcterms:created xsi:type="dcterms:W3CDTF">2023-03-25T16:22:07Z</dcterms:created>
  <dcterms:modified xsi:type="dcterms:W3CDTF">2023-03-25T20:25:20Z</dcterms:modified>
</cp:coreProperties>
</file>