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8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67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60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3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7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97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93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5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DC95-0A47-420E-AA60-2EBF55DD1E9C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85F3-6FE9-49CD-A5A8-02B60683C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Calculator </a:t>
            </a:r>
            <a:r>
              <a:rPr lang="en-US" dirty="0" smtClean="0"/>
              <a:t>Project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Ezo</a:t>
            </a:r>
            <a:r>
              <a:rPr lang="en-US" dirty="0" smtClean="0"/>
              <a:t> - Assessment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31640" y="314096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repository: https://github.com/leonardocalil/ezo-assessment.git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01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Pre-requirements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JDK 8</a:t>
            </a:r>
          </a:p>
          <a:p>
            <a:r>
              <a:rPr lang="en-US" dirty="0" smtClean="0"/>
              <a:t>Maven </a:t>
            </a:r>
            <a:r>
              <a:rPr lang="en-US" dirty="0" smtClean="0"/>
              <a:t>3.5</a:t>
            </a:r>
            <a:endParaRPr lang="en-US" dirty="0" smtClean="0"/>
          </a:p>
          <a:p>
            <a:r>
              <a:rPr lang="en-US" dirty="0" smtClean="0"/>
              <a:t>Eclipse (Oxygen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(Windows version 2.31)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36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structure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1880" y="1340768"/>
            <a:ext cx="5256584" cy="5112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000" b="1" dirty="0" err="1" smtClean="0"/>
              <a:t>MainApplication</a:t>
            </a:r>
            <a:r>
              <a:rPr lang="en-US" sz="2000" dirty="0" smtClean="0"/>
              <a:t>: Spring-boot initializer. Starts the </a:t>
            </a:r>
            <a:r>
              <a:rPr lang="en-US" sz="2000" dirty="0" err="1" smtClean="0"/>
              <a:t>webapplication</a:t>
            </a:r>
            <a:r>
              <a:rPr lang="en-US" sz="2000" dirty="0" smtClean="0"/>
              <a:t> in 8080 port.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smtClean="0"/>
              <a:t>Calculator</a:t>
            </a:r>
            <a:r>
              <a:rPr lang="en-US" sz="2000" dirty="0" smtClean="0"/>
              <a:t>: abstract class containing common methods of calculation.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err="1" smtClean="0"/>
              <a:t>CalculatorSimple</a:t>
            </a:r>
            <a:r>
              <a:rPr lang="en-US" sz="2000" dirty="0" smtClean="0"/>
              <a:t>: class of simple calculator which extends Calculator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err="1" smtClean="0"/>
              <a:t>CalcController</a:t>
            </a:r>
            <a:r>
              <a:rPr lang="en-US" sz="2000" dirty="0" smtClean="0"/>
              <a:t>: class bean which controls Calc.html </a:t>
            </a: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000" b="1" dirty="0" err="1" smtClean="0"/>
              <a:t>CalculatorTest</a:t>
            </a:r>
            <a:r>
              <a:rPr lang="en-US" sz="2000" dirty="0" smtClean="0"/>
              <a:t>: class contains some basic Junit tests</a:t>
            </a: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000" b="1" dirty="0" smtClean="0"/>
              <a:t>Calc.html</a:t>
            </a:r>
            <a:r>
              <a:rPr lang="en-US" sz="2000" dirty="0" smtClean="0"/>
              <a:t>: webpage presented for user in order to use the calculator features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b="1" dirty="0" smtClean="0"/>
              <a:t>Pom.xml</a:t>
            </a:r>
            <a:r>
              <a:rPr lang="en-US" sz="2000" dirty="0" smtClean="0"/>
              <a:t>: contains the main spring-boot dependencies</a:t>
            </a:r>
          </a:p>
          <a:p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2804"/>
            <a:ext cx="33051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0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the </a:t>
            </a:r>
            <a:r>
              <a:rPr lang="en-US" dirty="0" smtClean="0"/>
              <a:t>project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9992" y="1355657"/>
            <a:ext cx="4320480" cy="23613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the </a:t>
            </a:r>
            <a:r>
              <a:rPr lang="en-US" sz="2000" dirty="0" smtClean="0"/>
              <a:t>eclipse: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Open class </a:t>
            </a:r>
            <a:r>
              <a:rPr lang="en-US" sz="1800" dirty="0" err="1" smtClean="0"/>
              <a:t>MainApplication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Click the main method with right-button mouse;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Click Run As -&gt; Java Application</a:t>
            </a:r>
          </a:p>
          <a:p>
            <a:pPr marL="971550" lvl="1" indent="-51435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9"/>
            <a:ext cx="2736304" cy="267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4221088"/>
            <a:ext cx="4097436" cy="213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644008" y="4221088"/>
            <a:ext cx="43204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14350"/>
            <a:r>
              <a:rPr lang="en-US" dirty="0"/>
              <a:t>Using the package already generated and available in </a:t>
            </a:r>
            <a:r>
              <a:rPr lang="en-US" dirty="0" err="1"/>
              <a:t>github</a:t>
            </a:r>
            <a:r>
              <a:rPr lang="en-US" dirty="0"/>
              <a:t> (ezo-assessment.jar)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/>
              <a:t>Download ezo-assessment.jar from https://github.com/leonardocalil/ezo-assessment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/>
              <a:t>Using prompt of command / terminal, execute: java –jar ezo-assessment.jar	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95486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Front-end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4293096"/>
            <a:ext cx="8784976" cy="2376264"/>
          </a:xfrm>
        </p:spPr>
        <p:txBody>
          <a:bodyPr>
            <a:normAutofit/>
          </a:bodyPr>
          <a:lstStyle/>
          <a:p>
            <a:r>
              <a:rPr lang="en-US" sz="1600" dirty="0"/>
              <a:t>After the project is running, in your preferable web browser, type http://127.0.0.1:8080 (or http://localhost:8080) and you can see the web page like the </a:t>
            </a:r>
            <a:r>
              <a:rPr lang="en-US" sz="1600" dirty="0" smtClean="0"/>
              <a:t>Image-1 </a:t>
            </a:r>
            <a:r>
              <a:rPr lang="en-US" sz="1600" dirty="0"/>
              <a:t>presented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the ‘Mathematical Expression’ input field for type your equation and click and ‘Calculate’ button</a:t>
            </a:r>
          </a:p>
          <a:p>
            <a:r>
              <a:rPr lang="en-US" sz="1600" dirty="0"/>
              <a:t>Either result of calculation or some syntax mistake going to be shown in ‘Result’ field. 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5"/>
            <a:ext cx="4208899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23528" y="1196752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Image-1</a:t>
            </a: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8362"/>
            <a:ext cx="4033135" cy="190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784076" y="1196752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Image-2</a:t>
            </a: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24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2302" y="3068960"/>
            <a:ext cx="8229600" cy="1143000"/>
          </a:xfrm>
        </p:spPr>
        <p:txBody>
          <a:bodyPr/>
          <a:lstStyle/>
          <a:p>
            <a:r>
              <a:rPr lang="en-US" dirty="0" smtClean="0"/>
              <a:t>Doubts?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200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55446" y="551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Thank you</a:t>
            </a:r>
            <a:r>
              <a:rPr lang="en-US" dirty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467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229</Words>
  <Application>Microsoft Office PowerPoint</Application>
  <PresentationFormat>Apresentação na tela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Calculator Project</vt:lpstr>
      <vt:lpstr>Pre-requirements</vt:lpstr>
      <vt:lpstr>Project structure</vt:lpstr>
      <vt:lpstr>Running the project</vt:lpstr>
      <vt:lpstr>Front-end</vt:lpstr>
      <vt:lpstr>Doubts?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Project</dc:title>
  <dc:creator>Leonardo Calil</dc:creator>
  <cp:lastModifiedBy>Leonardo Calil</cp:lastModifiedBy>
  <cp:revision>15</cp:revision>
  <dcterms:created xsi:type="dcterms:W3CDTF">2021-03-22T00:13:28Z</dcterms:created>
  <dcterms:modified xsi:type="dcterms:W3CDTF">2021-03-22T11:55:52Z</dcterms:modified>
</cp:coreProperties>
</file>