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5143500" cx="9144000"/>
  <p:notesSz cx="6858000" cy="9144000"/>
  <p:embeddedFontLst>
    <p:embeddedFont>
      <p:font typeface="Quattrocento"/>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801"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Quattrocen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Quattrocen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4bd0f2dba_14_41:notes"/>
          <p:cNvSpPr txBox="1"/>
          <p:nvPr>
            <p:ph idx="12" type="sldNum"/>
          </p:nvPr>
        </p:nvSpPr>
        <p:spPr>
          <a:xfrm>
            <a:off x="3890913" y="8671536"/>
            <a:ext cx="2956482" cy="453081"/>
          </a:xfrm>
          <a:prstGeom prst="rect">
            <a:avLst/>
          </a:prstGeom>
          <a:noFill/>
          <a:ln>
            <a:noFill/>
          </a:ln>
        </p:spPr>
        <p:txBody>
          <a:bodyPr anchorCtr="0" anchor="b" bIns="43050" lIns="86150" spcFirstLastPara="1" rIns="86150" wrap="square" tIns="43050">
            <a:noAutofit/>
          </a:bodyPr>
          <a:lstStyle/>
          <a:p>
            <a:pPr indent="0" lvl="0" marL="0" rtl="0" algn="r">
              <a:spcBef>
                <a:spcPts val="0"/>
              </a:spcBef>
              <a:spcAft>
                <a:spcPts val="0"/>
              </a:spcAft>
              <a:buNone/>
            </a:pPr>
            <a:fld id="{00000000-1234-1234-1234-123412341234}" type="slidenum">
              <a:rPr b="0" i="0" lang="zh-CN" sz="1100" u="none" cap="none" strike="noStrike">
                <a:solidFill>
                  <a:schemeClr val="dk1"/>
                </a:solidFill>
                <a:latin typeface="Times New Roman"/>
                <a:ea typeface="Times New Roman"/>
                <a:cs typeface="Times New Roman"/>
                <a:sym typeface="Times New Roman"/>
              </a:rPr>
              <a:t>‹#›</a:t>
            </a:fld>
            <a:endParaRPr b="0" i="0" sz="1100" u="none" cap="none" strike="noStrike">
              <a:solidFill>
                <a:schemeClr val="dk1"/>
              </a:solidFill>
              <a:latin typeface="Times New Roman"/>
              <a:ea typeface="Times New Roman"/>
              <a:cs typeface="Times New Roman"/>
              <a:sym typeface="Times New Roman"/>
            </a:endParaRPr>
          </a:p>
        </p:txBody>
      </p:sp>
      <p:sp>
        <p:nvSpPr>
          <p:cNvPr id="93" name="Google Shape;93;g84bd0f2dba_14_41:notes"/>
          <p:cNvSpPr/>
          <p:nvPr>
            <p:ph idx="2" type="sldImg"/>
          </p:nvPr>
        </p:nvSpPr>
        <p:spPr>
          <a:xfrm>
            <a:off x="425189" y="678410"/>
            <a:ext cx="5997018" cy="346837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4" name="Google Shape;94;g84bd0f2dba_14_41:notes"/>
          <p:cNvSpPr txBox="1"/>
          <p:nvPr>
            <p:ph idx="1" type="body"/>
          </p:nvPr>
        </p:nvSpPr>
        <p:spPr>
          <a:xfrm>
            <a:off x="933254" y="4374534"/>
            <a:ext cx="4979709" cy="4071672"/>
          </a:xfrm>
          <a:prstGeom prst="rect">
            <a:avLst/>
          </a:prstGeom>
          <a:noFill/>
          <a:ln>
            <a:noFill/>
          </a:ln>
        </p:spPr>
        <p:txBody>
          <a:bodyPr anchorCtr="0" anchor="t" bIns="43050" lIns="86150" spcFirstLastPara="1" rIns="86150" wrap="square" tIns="43050">
            <a:noAutofit/>
          </a:bodyPr>
          <a:lstStyle/>
          <a:p>
            <a:pPr indent="0" lvl="0" marL="0" rtl="0" algn="l">
              <a:spcBef>
                <a:spcPts val="0"/>
              </a:spcBef>
              <a:spcAft>
                <a:spcPts val="0"/>
              </a:spcAft>
              <a:buNone/>
            </a:pPr>
            <a:r>
              <a:t/>
            </a:r>
            <a:endParaRPr b="0" i="0" sz="9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5"/>
          <p:cNvSpPr txBox="1"/>
          <p:nvPr>
            <p:ph type="ctrTitle"/>
          </p:nvPr>
        </p:nvSpPr>
        <p:spPr>
          <a:xfrm>
            <a:off x="685859" y="1597918"/>
            <a:ext cx="7772283" cy="1102320"/>
          </a:xfrm>
          <a:prstGeom prst="rect">
            <a:avLst/>
          </a:prstGeom>
          <a:noFill/>
          <a:ln>
            <a:noFill/>
          </a:ln>
        </p:spPr>
        <p:txBody>
          <a:bodyPr anchorCtr="0" anchor="t" bIns="8725" lIns="17450" spcFirstLastPara="1" rIns="17450" wrap="square" tIns="8725">
            <a:noAutofit/>
          </a:bodyPr>
          <a:lstStyle>
            <a:lvl1pPr lvl="0"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9pPr>
          </a:lstStyle>
          <a:p/>
        </p:txBody>
      </p:sp>
      <p:sp>
        <p:nvSpPr>
          <p:cNvPr id="58" name="Google Shape;58;p15"/>
          <p:cNvSpPr txBox="1"/>
          <p:nvPr>
            <p:ph idx="1" type="subTitle"/>
          </p:nvPr>
        </p:nvSpPr>
        <p:spPr>
          <a:xfrm>
            <a:off x="1371718" y="2914551"/>
            <a:ext cx="6400565" cy="1314648"/>
          </a:xfrm>
          <a:prstGeom prst="rect">
            <a:avLst/>
          </a:prstGeom>
          <a:noFill/>
          <a:ln>
            <a:noFill/>
          </a:ln>
        </p:spPr>
        <p:txBody>
          <a:bodyPr anchorCtr="0" anchor="t" bIns="8725" lIns="17450" spcFirstLastPara="1" rIns="17450" wrap="square" tIns="8725">
            <a:noAutofit/>
          </a:bodyPr>
          <a:lstStyle>
            <a:lvl1pPr lvl="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lvl="1" marR="0" rtl="0" algn="ctr">
              <a:spcBef>
                <a:spcPts val="40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lvl="2" marR="0" rtl="0" algn="ctr">
              <a:spcBef>
                <a:spcPts val="300"/>
              </a:spcBef>
              <a:spcAft>
                <a:spcPts val="0"/>
              </a:spcAft>
              <a:buClr>
                <a:schemeClr val="dk1"/>
              </a:buClr>
              <a:buSzPts val="1500"/>
              <a:buFont typeface="Times New Roman"/>
              <a:buNone/>
              <a:defRPr b="0" i="0" sz="1500" u="none" cap="none" strike="noStrike">
                <a:solidFill>
                  <a:schemeClr val="dk1"/>
                </a:solidFill>
                <a:latin typeface="Times New Roman"/>
                <a:ea typeface="Times New Roman"/>
                <a:cs typeface="Times New Roman"/>
                <a:sym typeface="Times New Roman"/>
              </a:defRPr>
            </a:lvl3pPr>
            <a:lvl4pPr lvl="3" marR="0" rtl="0" algn="ctr">
              <a:spcBef>
                <a:spcPts val="20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4pPr>
            <a:lvl5pPr lvl="4" marR="0" rtl="0" algn="ctr">
              <a:spcBef>
                <a:spcPts val="20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5pPr>
            <a:lvl6pPr lvl="5" marR="0" rtl="0" algn="ctr">
              <a:spcBef>
                <a:spcPts val="20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6pPr>
            <a:lvl7pPr lvl="6" marR="0" rtl="0" algn="ctr">
              <a:spcBef>
                <a:spcPts val="20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7pPr>
            <a:lvl8pPr lvl="7" marR="0" rtl="0" algn="ctr">
              <a:spcBef>
                <a:spcPts val="20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8pPr>
            <a:lvl9pPr lvl="8" marR="0" rtl="0" algn="ctr">
              <a:spcBef>
                <a:spcPts val="20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9" name="Shape 59"/>
        <p:cNvGrpSpPr/>
        <p:nvPr/>
      </p:nvGrpSpPr>
      <p:grpSpPr>
        <a:xfrm>
          <a:off x="0" y="0"/>
          <a:ext cx="0" cy="0"/>
          <a:chOff x="0" y="0"/>
          <a:chExt cx="0" cy="0"/>
        </a:xfrm>
      </p:grpSpPr>
      <p:sp>
        <p:nvSpPr>
          <p:cNvPr id="60" name="Google Shape;60;p16"/>
          <p:cNvSpPr txBox="1"/>
          <p:nvPr>
            <p:ph type="title"/>
          </p:nvPr>
        </p:nvSpPr>
        <p:spPr>
          <a:xfrm>
            <a:off x="457141" y="205879"/>
            <a:ext cx="8229717" cy="857250"/>
          </a:xfrm>
          <a:prstGeom prst="rect">
            <a:avLst/>
          </a:prstGeom>
          <a:noFill/>
          <a:ln>
            <a:noFill/>
          </a:ln>
        </p:spPr>
        <p:txBody>
          <a:bodyPr anchorCtr="0" anchor="t" bIns="8725" lIns="17450" spcFirstLastPara="1" rIns="17450" wrap="square" tIns="8725">
            <a:noAutofit/>
          </a:bodyPr>
          <a:lstStyle>
            <a:lvl1pPr lvl="0"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9pPr>
          </a:lstStyle>
          <a:p/>
        </p:txBody>
      </p:sp>
      <p:sp>
        <p:nvSpPr>
          <p:cNvPr id="61" name="Google Shape;61;p16"/>
          <p:cNvSpPr txBox="1"/>
          <p:nvPr>
            <p:ph idx="1" type="body"/>
          </p:nvPr>
        </p:nvSpPr>
        <p:spPr>
          <a:xfrm>
            <a:off x="457141" y="1200051"/>
            <a:ext cx="8229717" cy="3394521"/>
          </a:xfrm>
          <a:prstGeom prst="rect">
            <a:avLst/>
          </a:prstGeom>
          <a:noFill/>
          <a:ln>
            <a:noFill/>
          </a:ln>
        </p:spPr>
        <p:txBody>
          <a:bodyPr anchorCtr="0" anchor="t" bIns="8725" lIns="17450" spcFirstLastPara="1" rIns="17450" wrap="square" tIns="8725">
            <a:noAutofit/>
          </a:bodyPr>
          <a:lstStyle>
            <a:lvl1pPr indent="-355600" lvl="0" marL="457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1pPr>
            <a:lvl2pPr indent="-342900" lvl="1" marL="914400" marR="0" rtl="0" algn="l">
              <a:spcBef>
                <a:spcPts val="40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2pPr>
            <a:lvl3pPr indent="-323850" lvl="2" marL="13716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04800" lvl="5" marL="27432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6pPr>
            <a:lvl7pPr indent="-304800" lvl="6" marL="32004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7pPr>
            <a:lvl8pPr indent="-304800" lvl="7" marL="36576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8pPr>
            <a:lvl9pPr indent="-304800" lvl="8" marL="41148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7"/>
          <p:cNvSpPr txBox="1"/>
          <p:nvPr>
            <p:ph type="title"/>
          </p:nvPr>
        </p:nvSpPr>
        <p:spPr>
          <a:xfrm>
            <a:off x="722313" y="3305225"/>
            <a:ext cx="7772283" cy="1021457"/>
          </a:xfrm>
          <a:prstGeom prst="rect">
            <a:avLst/>
          </a:prstGeom>
          <a:noFill/>
          <a:ln>
            <a:noFill/>
          </a:ln>
        </p:spPr>
        <p:txBody>
          <a:bodyPr anchorCtr="0" anchor="t" bIns="8725" lIns="17450" spcFirstLastPara="1" rIns="17450" wrap="square" tIns="8725">
            <a:noAutofit/>
          </a:bodyPr>
          <a:lstStyle>
            <a:lvl1pPr lvl="0" marR="0" rtl="0" algn="l">
              <a:spcBef>
                <a:spcPts val="0"/>
              </a:spcBef>
              <a:spcAft>
                <a:spcPts val="0"/>
              </a:spcAft>
              <a:buSzPts val="300"/>
              <a:buNone/>
              <a:defRPr b="1" i="0" sz="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9pPr>
          </a:lstStyle>
          <a:p/>
        </p:txBody>
      </p:sp>
      <p:sp>
        <p:nvSpPr>
          <p:cNvPr id="64" name="Google Shape;64;p17"/>
          <p:cNvSpPr txBox="1"/>
          <p:nvPr>
            <p:ph idx="1" type="body"/>
          </p:nvPr>
        </p:nvSpPr>
        <p:spPr>
          <a:xfrm>
            <a:off x="722313" y="2180084"/>
            <a:ext cx="7772283" cy="1125141"/>
          </a:xfrm>
          <a:prstGeom prst="rect">
            <a:avLst/>
          </a:prstGeom>
          <a:noFill/>
          <a:ln>
            <a:noFill/>
          </a:ln>
        </p:spPr>
        <p:txBody>
          <a:bodyPr anchorCtr="0" anchor="b" bIns="8725" lIns="17450" spcFirstLastPara="1" rIns="17450" wrap="square" tIns="8725">
            <a:noAutofit/>
          </a:bodyPr>
          <a:lstStyle>
            <a:lvl1pPr indent="-228600" lvl="0" marL="457200" marR="0" rtl="0" algn="l">
              <a:spcBef>
                <a:spcPts val="100"/>
              </a:spcBef>
              <a:spcAft>
                <a:spcPts val="0"/>
              </a:spcAft>
              <a:buClr>
                <a:schemeClr val="dk1"/>
              </a:buClr>
              <a:buSzPts val="400"/>
              <a:buFont typeface="Times New Roman"/>
              <a:buNone/>
              <a:defRPr b="0" i="0" sz="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100"/>
              </a:spcBef>
              <a:spcAft>
                <a:spcPts val="0"/>
              </a:spcAft>
              <a:buClr>
                <a:schemeClr val="dk1"/>
              </a:buClr>
              <a:buSzPts val="300"/>
              <a:buFont typeface="Times New Roman"/>
              <a:buNone/>
              <a:defRPr b="0" i="0" sz="3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100"/>
              </a:spcBef>
              <a:spcAft>
                <a:spcPts val="0"/>
              </a:spcAft>
              <a:buClr>
                <a:schemeClr val="dk1"/>
              </a:buClr>
              <a:buSzPts val="300"/>
              <a:buFont typeface="Times New Roman"/>
              <a:buNone/>
              <a:defRPr b="0" i="0" sz="3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00"/>
              </a:spcBef>
              <a:spcAft>
                <a:spcPts val="0"/>
              </a:spcAft>
              <a:buClr>
                <a:schemeClr val="dk1"/>
              </a:buClr>
              <a:buSzPts val="300"/>
              <a:buFont typeface="Times New Roman"/>
              <a:buNone/>
              <a:defRPr b="0" i="0" sz="3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00"/>
              </a:spcBef>
              <a:spcAft>
                <a:spcPts val="0"/>
              </a:spcAft>
              <a:buClr>
                <a:schemeClr val="dk1"/>
              </a:buClr>
              <a:buSzPts val="300"/>
              <a:buFont typeface="Times New Roman"/>
              <a:buNone/>
              <a:defRPr b="0" i="0" sz="3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00"/>
              </a:spcBef>
              <a:spcAft>
                <a:spcPts val="0"/>
              </a:spcAft>
              <a:buClr>
                <a:schemeClr val="dk1"/>
              </a:buClr>
              <a:buSzPts val="300"/>
              <a:buFont typeface="Times New Roman"/>
              <a:buNone/>
              <a:defRPr b="0" i="0" sz="3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00"/>
              </a:spcBef>
              <a:spcAft>
                <a:spcPts val="0"/>
              </a:spcAft>
              <a:buClr>
                <a:schemeClr val="dk1"/>
              </a:buClr>
              <a:buSzPts val="300"/>
              <a:buFont typeface="Times New Roman"/>
              <a:buNone/>
              <a:defRPr b="0" i="0" sz="3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00"/>
              </a:spcBef>
              <a:spcAft>
                <a:spcPts val="0"/>
              </a:spcAft>
              <a:buClr>
                <a:schemeClr val="dk1"/>
              </a:buClr>
              <a:buSzPts val="300"/>
              <a:buFont typeface="Times New Roman"/>
              <a:buNone/>
              <a:defRPr b="0" i="0" sz="3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00"/>
              </a:spcBef>
              <a:spcAft>
                <a:spcPts val="0"/>
              </a:spcAft>
              <a:buClr>
                <a:schemeClr val="dk1"/>
              </a:buClr>
              <a:buSzPts val="300"/>
              <a:buFont typeface="Times New Roman"/>
              <a:buNone/>
              <a:defRPr b="0" i="0" sz="3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5" name="Shape 65"/>
        <p:cNvGrpSpPr/>
        <p:nvPr/>
      </p:nvGrpSpPr>
      <p:grpSpPr>
        <a:xfrm>
          <a:off x="0" y="0"/>
          <a:ext cx="0" cy="0"/>
          <a:chOff x="0" y="0"/>
          <a:chExt cx="0" cy="0"/>
        </a:xfrm>
      </p:grpSpPr>
      <p:sp>
        <p:nvSpPr>
          <p:cNvPr id="66" name="Google Shape;66;p18"/>
          <p:cNvSpPr txBox="1"/>
          <p:nvPr>
            <p:ph type="title"/>
          </p:nvPr>
        </p:nvSpPr>
        <p:spPr>
          <a:xfrm>
            <a:off x="457141" y="205879"/>
            <a:ext cx="8229717" cy="857250"/>
          </a:xfrm>
          <a:prstGeom prst="rect">
            <a:avLst/>
          </a:prstGeom>
          <a:noFill/>
          <a:ln>
            <a:noFill/>
          </a:ln>
        </p:spPr>
        <p:txBody>
          <a:bodyPr anchorCtr="0" anchor="t" bIns="8725" lIns="17450" spcFirstLastPara="1" rIns="17450" wrap="square" tIns="8725">
            <a:noAutofit/>
          </a:bodyPr>
          <a:lstStyle>
            <a:lvl1pPr lvl="0"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9pPr>
          </a:lstStyle>
          <a:p/>
        </p:txBody>
      </p:sp>
      <p:sp>
        <p:nvSpPr>
          <p:cNvPr id="67" name="Google Shape;67;p18"/>
          <p:cNvSpPr txBox="1"/>
          <p:nvPr>
            <p:ph idx="1" type="body"/>
          </p:nvPr>
        </p:nvSpPr>
        <p:spPr>
          <a:xfrm>
            <a:off x="457141" y="1200051"/>
            <a:ext cx="4100747" cy="3394521"/>
          </a:xfrm>
          <a:prstGeom prst="rect">
            <a:avLst/>
          </a:prstGeom>
          <a:noFill/>
          <a:ln>
            <a:noFill/>
          </a:ln>
        </p:spPr>
        <p:txBody>
          <a:bodyPr anchorCtr="0" anchor="t" bIns="8725" lIns="17450" spcFirstLastPara="1" rIns="17450" wrap="square" tIns="8725">
            <a:noAutofit/>
          </a:bodyPr>
          <a:lstStyle>
            <a:lvl1pPr indent="-260350" lvl="0" marL="457200" marR="0" rtl="0" algn="l">
              <a:spcBef>
                <a:spcPts val="100"/>
              </a:spcBef>
              <a:spcAft>
                <a:spcPts val="0"/>
              </a:spcAft>
              <a:buClr>
                <a:schemeClr val="dk1"/>
              </a:buClr>
              <a:buSzPts val="500"/>
              <a:buFont typeface="Times New Roman"/>
              <a:buChar char="•"/>
              <a:defRPr b="0" i="0" sz="500" u="none" cap="none" strike="noStrike">
                <a:solidFill>
                  <a:schemeClr val="dk1"/>
                </a:solidFill>
                <a:latin typeface="Times New Roman"/>
                <a:ea typeface="Times New Roman"/>
                <a:cs typeface="Times New Roman"/>
                <a:sym typeface="Times New Roman"/>
              </a:defRPr>
            </a:lvl1pPr>
            <a:lvl2pPr indent="-260350" lvl="1" marL="914400" marR="0" rtl="0" algn="l">
              <a:spcBef>
                <a:spcPts val="100"/>
              </a:spcBef>
              <a:spcAft>
                <a:spcPts val="0"/>
              </a:spcAft>
              <a:buClr>
                <a:schemeClr val="dk1"/>
              </a:buClr>
              <a:buSzPts val="500"/>
              <a:buFont typeface="Times New Roman"/>
              <a:buChar char="–"/>
              <a:defRPr b="0" i="0" sz="500" u="none" cap="none" strike="noStrike">
                <a:solidFill>
                  <a:schemeClr val="dk1"/>
                </a:solidFill>
                <a:latin typeface="Times New Roman"/>
                <a:ea typeface="Times New Roman"/>
                <a:cs typeface="Times New Roman"/>
                <a:sym typeface="Times New Roman"/>
              </a:defRPr>
            </a:lvl2pPr>
            <a:lvl3pPr indent="-254000" lvl="2" marL="1371600" marR="0" rtl="0" algn="l">
              <a:spcBef>
                <a:spcPts val="100"/>
              </a:spcBef>
              <a:spcAft>
                <a:spcPts val="0"/>
              </a:spcAft>
              <a:buClr>
                <a:schemeClr val="dk1"/>
              </a:buClr>
              <a:buSzPts val="400"/>
              <a:buFont typeface="Times New Roman"/>
              <a:buChar char="•"/>
              <a:defRPr b="0" i="0" sz="400" u="none" cap="none" strike="noStrike">
                <a:solidFill>
                  <a:schemeClr val="dk1"/>
                </a:solidFill>
                <a:latin typeface="Times New Roman"/>
                <a:ea typeface="Times New Roman"/>
                <a:cs typeface="Times New Roman"/>
                <a:sym typeface="Times New Roman"/>
              </a:defRPr>
            </a:lvl3pPr>
            <a:lvl4pPr indent="-247650" lvl="3" marL="18288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4pPr>
            <a:lvl5pPr indent="-247650" lvl="4" marL="22860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5pPr>
            <a:lvl6pPr indent="-247650" lvl="5" marL="27432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6pPr>
            <a:lvl7pPr indent="-247650" lvl="6" marL="32004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7pPr>
            <a:lvl8pPr indent="-247650" lvl="7" marL="36576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8pPr>
            <a:lvl9pPr indent="-247650" lvl="8" marL="41148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9pPr>
          </a:lstStyle>
          <a:p/>
        </p:txBody>
      </p:sp>
      <p:sp>
        <p:nvSpPr>
          <p:cNvPr id="68" name="Google Shape;68;p18"/>
          <p:cNvSpPr txBox="1"/>
          <p:nvPr>
            <p:ph idx="2" type="body"/>
          </p:nvPr>
        </p:nvSpPr>
        <p:spPr>
          <a:xfrm>
            <a:off x="4586111" y="1200051"/>
            <a:ext cx="4100748" cy="3394521"/>
          </a:xfrm>
          <a:prstGeom prst="rect">
            <a:avLst/>
          </a:prstGeom>
          <a:noFill/>
          <a:ln>
            <a:noFill/>
          </a:ln>
        </p:spPr>
        <p:txBody>
          <a:bodyPr anchorCtr="0" anchor="t" bIns="8725" lIns="17450" spcFirstLastPara="1" rIns="17450" wrap="square" tIns="8725">
            <a:noAutofit/>
          </a:bodyPr>
          <a:lstStyle>
            <a:lvl1pPr indent="-260350" lvl="0" marL="457200" marR="0" rtl="0" algn="l">
              <a:spcBef>
                <a:spcPts val="100"/>
              </a:spcBef>
              <a:spcAft>
                <a:spcPts val="0"/>
              </a:spcAft>
              <a:buClr>
                <a:schemeClr val="dk1"/>
              </a:buClr>
              <a:buSzPts val="500"/>
              <a:buFont typeface="Times New Roman"/>
              <a:buChar char="•"/>
              <a:defRPr b="0" i="0" sz="500" u="none" cap="none" strike="noStrike">
                <a:solidFill>
                  <a:schemeClr val="dk1"/>
                </a:solidFill>
                <a:latin typeface="Times New Roman"/>
                <a:ea typeface="Times New Roman"/>
                <a:cs typeface="Times New Roman"/>
                <a:sym typeface="Times New Roman"/>
              </a:defRPr>
            </a:lvl1pPr>
            <a:lvl2pPr indent="-260350" lvl="1" marL="914400" marR="0" rtl="0" algn="l">
              <a:spcBef>
                <a:spcPts val="100"/>
              </a:spcBef>
              <a:spcAft>
                <a:spcPts val="0"/>
              </a:spcAft>
              <a:buClr>
                <a:schemeClr val="dk1"/>
              </a:buClr>
              <a:buSzPts val="500"/>
              <a:buFont typeface="Times New Roman"/>
              <a:buChar char="–"/>
              <a:defRPr b="0" i="0" sz="500" u="none" cap="none" strike="noStrike">
                <a:solidFill>
                  <a:schemeClr val="dk1"/>
                </a:solidFill>
                <a:latin typeface="Times New Roman"/>
                <a:ea typeface="Times New Roman"/>
                <a:cs typeface="Times New Roman"/>
                <a:sym typeface="Times New Roman"/>
              </a:defRPr>
            </a:lvl2pPr>
            <a:lvl3pPr indent="-254000" lvl="2" marL="1371600" marR="0" rtl="0" algn="l">
              <a:spcBef>
                <a:spcPts val="100"/>
              </a:spcBef>
              <a:spcAft>
                <a:spcPts val="0"/>
              </a:spcAft>
              <a:buClr>
                <a:schemeClr val="dk1"/>
              </a:buClr>
              <a:buSzPts val="400"/>
              <a:buFont typeface="Times New Roman"/>
              <a:buChar char="•"/>
              <a:defRPr b="0" i="0" sz="400" u="none" cap="none" strike="noStrike">
                <a:solidFill>
                  <a:schemeClr val="dk1"/>
                </a:solidFill>
                <a:latin typeface="Times New Roman"/>
                <a:ea typeface="Times New Roman"/>
                <a:cs typeface="Times New Roman"/>
                <a:sym typeface="Times New Roman"/>
              </a:defRPr>
            </a:lvl3pPr>
            <a:lvl4pPr indent="-247650" lvl="3" marL="18288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4pPr>
            <a:lvl5pPr indent="-247650" lvl="4" marL="22860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5pPr>
            <a:lvl6pPr indent="-247650" lvl="5" marL="27432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6pPr>
            <a:lvl7pPr indent="-247650" lvl="6" marL="32004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7pPr>
            <a:lvl8pPr indent="-247650" lvl="7" marL="36576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8pPr>
            <a:lvl9pPr indent="-247650" lvl="8" marL="41148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9" name="Shape 69"/>
        <p:cNvGrpSpPr/>
        <p:nvPr/>
      </p:nvGrpSpPr>
      <p:grpSpPr>
        <a:xfrm>
          <a:off x="0" y="0"/>
          <a:ext cx="0" cy="0"/>
          <a:chOff x="0" y="0"/>
          <a:chExt cx="0" cy="0"/>
        </a:xfrm>
      </p:grpSpPr>
      <p:sp>
        <p:nvSpPr>
          <p:cNvPr id="70" name="Google Shape;70;p19"/>
          <p:cNvSpPr txBox="1"/>
          <p:nvPr>
            <p:ph type="title"/>
          </p:nvPr>
        </p:nvSpPr>
        <p:spPr>
          <a:xfrm>
            <a:off x="457141" y="205879"/>
            <a:ext cx="8229717" cy="857250"/>
          </a:xfrm>
          <a:prstGeom prst="rect">
            <a:avLst/>
          </a:prstGeom>
          <a:noFill/>
          <a:ln>
            <a:noFill/>
          </a:ln>
        </p:spPr>
        <p:txBody>
          <a:bodyPr anchorCtr="0" anchor="t" bIns="8725" lIns="17450" spcFirstLastPara="1" rIns="17450" wrap="square" tIns="8725">
            <a:noAutofit/>
          </a:bodyPr>
          <a:lstStyle>
            <a:lvl1pPr lvl="0"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9pPr>
          </a:lstStyle>
          <a:p/>
        </p:txBody>
      </p:sp>
      <p:sp>
        <p:nvSpPr>
          <p:cNvPr id="71" name="Google Shape;71;p19"/>
          <p:cNvSpPr txBox="1"/>
          <p:nvPr>
            <p:ph idx="1" type="body"/>
          </p:nvPr>
        </p:nvSpPr>
        <p:spPr>
          <a:xfrm>
            <a:off x="457141" y="1151434"/>
            <a:ext cx="4040188" cy="479723"/>
          </a:xfrm>
          <a:prstGeom prst="rect">
            <a:avLst/>
          </a:prstGeom>
          <a:noFill/>
          <a:ln>
            <a:noFill/>
          </a:ln>
        </p:spPr>
        <p:txBody>
          <a:bodyPr anchorCtr="0" anchor="b" bIns="8725" lIns="17450" spcFirstLastPara="1" rIns="17450" wrap="square" tIns="8725">
            <a:noAutofit/>
          </a:bodyPr>
          <a:lstStyle>
            <a:lvl1pPr indent="-228600" lvl="0" marL="457200" marR="0" rtl="0" algn="l">
              <a:spcBef>
                <a:spcPts val="100"/>
              </a:spcBef>
              <a:spcAft>
                <a:spcPts val="0"/>
              </a:spcAft>
              <a:buClr>
                <a:schemeClr val="dk1"/>
              </a:buClr>
              <a:buSzPts val="500"/>
              <a:buFont typeface="Times New Roman"/>
              <a:buNone/>
              <a:defRPr b="1" i="0" sz="500" u="none" cap="none" strike="noStrike">
                <a:solidFill>
                  <a:schemeClr val="dk1"/>
                </a:solidFill>
                <a:latin typeface="Times New Roman"/>
                <a:ea typeface="Times New Roman"/>
                <a:cs typeface="Times New Roman"/>
                <a:sym typeface="Times New Roman"/>
              </a:defRPr>
            </a:lvl1pPr>
            <a:lvl2pPr indent="-228600" lvl="1" marL="914400" marR="0" rtl="0" algn="l">
              <a:spcBef>
                <a:spcPts val="100"/>
              </a:spcBef>
              <a:spcAft>
                <a:spcPts val="0"/>
              </a:spcAft>
              <a:buClr>
                <a:schemeClr val="dk1"/>
              </a:buClr>
              <a:buSzPts val="400"/>
              <a:buFont typeface="Times New Roman"/>
              <a:buNone/>
              <a:defRPr b="1" i="0" sz="4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9pPr>
          </a:lstStyle>
          <a:p/>
        </p:txBody>
      </p:sp>
      <p:sp>
        <p:nvSpPr>
          <p:cNvPr id="72" name="Google Shape;72;p19"/>
          <p:cNvSpPr txBox="1"/>
          <p:nvPr>
            <p:ph idx="2" type="body"/>
          </p:nvPr>
        </p:nvSpPr>
        <p:spPr>
          <a:xfrm>
            <a:off x="457141" y="1631156"/>
            <a:ext cx="4040188" cy="2963416"/>
          </a:xfrm>
          <a:prstGeom prst="rect">
            <a:avLst/>
          </a:prstGeom>
          <a:noFill/>
          <a:ln>
            <a:noFill/>
          </a:ln>
        </p:spPr>
        <p:txBody>
          <a:bodyPr anchorCtr="0" anchor="t" bIns="8725" lIns="17450" spcFirstLastPara="1" rIns="17450" wrap="square" tIns="8725">
            <a:noAutofit/>
          </a:bodyPr>
          <a:lstStyle>
            <a:lvl1pPr indent="-260350" lvl="0" marL="457200" marR="0" rtl="0" algn="l">
              <a:spcBef>
                <a:spcPts val="100"/>
              </a:spcBef>
              <a:spcAft>
                <a:spcPts val="0"/>
              </a:spcAft>
              <a:buClr>
                <a:schemeClr val="dk1"/>
              </a:buClr>
              <a:buSzPts val="500"/>
              <a:buFont typeface="Times New Roman"/>
              <a:buChar char="•"/>
              <a:defRPr b="0" i="0" sz="500" u="none" cap="none" strike="noStrike">
                <a:solidFill>
                  <a:schemeClr val="dk1"/>
                </a:solidFill>
                <a:latin typeface="Times New Roman"/>
                <a:ea typeface="Times New Roman"/>
                <a:cs typeface="Times New Roman"/>
                <a:sym typeface="Times New Roman"/>
              </a:defRPr>
            </a:lvl1pPr>
            <a:lvl2pPr indent="-254000" lvl="1" marL="914400" marR="0" rtl="0" algn="l">
              <a:spcBef>
                <a:spcPts val="100"/>
              </a:spcBef>
              <a:spcAft>
                <a:spcPts val="0"/>
              </a:spcAft>
              <a:buClr>
                <a:schemeClr val="dk1"/>
              </a:buClr>
              <a:buSzPts val="400"/>
              <a:buFont typeface="Times New Roman"/>
              <a:buChar char="–"/>
              <a:defRPr b="0" i="0" sz="400" u="none" cap="none" strike="noStrike">
                <a:solidFill>
                  <a:schemeClr val="dk1"/>
                </a:solidFill>
                <a:latin typeface="Times New Roman"/>
                <a:ea typeface="Times New Roman"/>
                <a:cs typeface="Times New Roman"/>
                <a:sym typeface="Times New Roman"/>
              </a:defRPr>
            </a:lvl2pPr>
            <a:lvl3pPr indent="-247650" lvl="2" marL="13716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3pPr>
            <a:lvl4pPr indent="-247650" lvl="3" marL="18288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4pPr>
            <a:lvl5pPr indent="-247650" lvl="4" marL="22860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5pPr>
            <a:lvl6pPr indent="-247650" lvl="5" marL="27432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6pPr>
            <a:lvl7pPr indent="-247650" lvl="6" marL="32004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7pPr>
            <a:lvl8pPr indent="-247650" lvl="7" marL="36576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8pPr>
            <a:lvl9pPr indent="-247650" lvl="8" marL="41148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9pPr>
          </a:lstStyle>
          <a:p/>
        </p:txBody>
      </p:sp>
      <p:sp>
        <p:nvSpPr>
          <p:cNvPr id="73" name="Google Shape;73;p19"/>
          <p:cNvSpPr txBox="1"/>
          <p:nvPr>
            <p:ph idx="3" type="body"/>
          </p:nvPr>
        </p:nvSpPr>
        <p:spPr>
          <a:xfrm>
            <a:off x="4644907" y="1151434"/>
            <a:ext cx="4041952" cy="479723"/>
          </a:xfrm>
          <a:prstGeom prst="rect">
            <a:avLst/>
          </a:prstGeom>
          <a:noFill/>
          <a:ln>
            <a:noFill/>
          </a:ln>
        </p:spPr>
        <p:txBody>
          <a:bodyPr anchorCtr="0" anchor="b" bIns="8725" lIns="17450" spcFirstLastPara="1" rIns="17450" wrap="square" tIns="8725">
            <a:noAutofit/>
          </a:bodyPr>
          <a:lstStyle>
            <a:lvl1pPr indent="-228600" lvl="0" marL="457200" marR="0" rtl="0" algn="l">
              <a:spcBef>
                <a:spcPts val="100"/>
              </a:spcBef>
              <a:spcAft>
                <a:spcPts val="0"/>
              </a:spcAft>
              <a:buClr>
                <a:schemeClr val="dk1"/>
              </a:buClr>
              <a:buSzPts val="500"/>
              <a:buFont typeface="Times New Roman"/>
              <a:buNone/>
              <a:defRPr b="1" i="0" sz="500" u="none" cap="none" strike="noStrike">
                <a:solidFill>
                  <a:schemeClr val="dk1"/>
                </a:solidFill>
                <a:latin typeface="Times New Roman"/>
                <a:ea typeface="Times New Roman"/>
                <a:cs typeface="Times New Roman"/>
                <a:sym typeface="Times New Roman"/>
              </a:defRPr>
            </a:lvl1pPr>
            <a:lvl2pPr indent="-228600" lvl="1" marL="914400" marR="0" rtl="0" algn="l">
              <a:spcBef>
                <a:spcPts val="100"/>
              </a:spcBef>
              <a:spcAft>
                <a:spcPts val="0"/>
              </a:spcAft>
              <a:buClr>
                <a:schemeClr val="dk1"/>
              </a:buClr>
              <a:buSzPts val="400"/>
              <a:buFont typeface="Times New Roman"/>
              <a:buNone/>
              <a:defRPr b="1" i="0" sz="4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00"/>
              </a:spcBef>
              <a:spcAft>
                <a:spcPts val="0"/>
              </a:spcAft>
              <a:buClr>
                <a:schemeClr val="dk1"/>
              </a:buClr>
              <a:buSzPts val="300"/>
              <a:buFont typeface="Times New Roman"/>
              <a:buNone/>
              <a:defRPr b="1" i="0" sz="300" u="none" cap="none" strike="noStrike">
                <a:solidFill>
                  <a:schemeClr val="dk1"/>
                </a:solidFill>
                <a:latin typeface="Times New Roman"/>
                <a:ea typeface="Times New Roman"/>
                <a:cs typeface="Times New Roman"/>
                <a:sym typeface="Times New Roman"/>
              </a:defRPr>
            </a:lvl9pPr>
          </a:lstStyle>
          <a:p/>
        </p:txBody>
      </p:sp>
      <p:sp>
        <p:nvSpPr>
          <p:cNvPr id="74" name="Google Shape;74;p19"/>
          <p:cNvSpPr txBox="1"/>
          <p:nvPr>
            <p:ph idx="4" type="body"/>
          </p:nvPr>
        </p:nvSpPr>
        <p:spPr>
          <a:xfrm>
            <a:off x="4644907" y="1631156"/>
            <a:ext cx="4041952" cy="2963416"/>
          </a:xfrm>
          <a:prstGeom prst="rect">
            <a:avLst/>
          </a:prstGeom>
          <a:noFill/>
          <a:ln>
            <a:noFill/>
          </a:ln>
        </p:spPr>
        <p:txBody>
          <a:bodyPr anchorCtr="0" anchor="t" bIns="8725" lIns="17450" spcFirstLastPara="1" rIns="17450" wrap="square" tIns="8725">
            <a:noAutofit/>
          </a:bodyPr>
          <a:lstStyle>
            <a:lvl1pPr indent="-260350" lvl="0" marL="457200" marR="0" rtl="0" algn="l">
              <a:spcBef>
                <a:spcPts val="100"/>
              </a:spcBef>
              <a:spcAft>
                <a:spcPts val="0"/>
              </a:spcAft>
              <a:buClr>
                <a:schemeClr val="dk1"/>
              </a:buClr>
              <a:buSzPts val="500"/>
              <a:buFont typeface="Times New Roman"/>
              <a:buChar char="•"/>
              <a:defRPr b="0" i="0" sz="500" u="none" cap="none" strike="noStrike">
                <a:solidFill>
                  <a:schemeClr val="dk1"/>
                </a:solidFill>
                <a:latin typeface="Times New Roman"/>
                <a:ea typeface="Times New Roman"/>
                <a:cs typeface="Times New Roman"/>
                <a:sym typeface="Times New Roman"/>
              </a:defRPr>
            </a:lvl1pPr>
            <a:lvl2pPr indent="-254000" lvl="1" marL="914400" marR="0" rtl="0" algn="l">
              <a:spcBef>
                <a:spcPts val="100"/>
              </a:spcBef>
              <a:spcAft>
                <a:spcPts val="0"/>
              </a:spcAft>
              <a:buClr>
                <a:schemeClr val="dk1"/>
              </a:buClr>
              <a:buSzPts val="400"/>
              <a:buFont typeface="Times New Roman"/>
              <a:buChar char="–"/>
              <a:defRPr b="0" i="0" sz="400" u="none" cap="none" strike="noStrike">
                <a:solidFill>
                  <a:schemeClr val="dk1"/>
                </a:solidFill>
                <a:latin typeface="Times New Roman"/>
                <a:ea typeface="Times New Roman"/>
                <a:cs typeface="Times New Roman"/>
                <a:sym typeface="Times New Roman"/>
              </a:defRPr>
            </a:lvl2pPr>
            <a:lvl3pPr indent="-247650" lvl="2" marL="13716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3pPr>
            <a:lvl4pPr indent="-247650" lvl="3" marL="18288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4pPr>
            <a:lvl5pPr indent="-247650" lvl="4" marL="22860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5pPr>
            <a:lvl6pPr indent="-247650" lvl="5" marL="27432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6pPr>
            <a:lvl7pPr indent="-247650" lvl="6" marL="32004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7pPr>
            <a:lvl8pPr indent="-247650" lvl="7" marL="36576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8pPr>
            <a:lvl9pPr indent="-247650" lvl="8" marL="4114800" marR="0" rtl="0" algn="l">
              <a:spcBef>
                <a:spcPts val="100"/>
              </a:spcBef>
              <a:spcAft>
                <a:spcPts val="0"/>
              </a:spcAft>
              <a:buClr>
                <a:schemeClr val="dk1"/>
              </a:buClr>
              <a:buSzPts val="300"/>
              <a:buFont typeface="Times New Roman"/>
              <a:buChar char="»"/>
              <a:defRPr b="0" i="0" sz="3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20"/>
          <p:cNvSpPr txBox="1"/>
          <p:nvPr>
            <p:ph type="title"/>
          </p:nvPr>
        </p:nvSpPr>
        <p:spPr>
          <a:xfrm>
            <a:off x="457141" y="205879"/>
            <a:ext cx="8229717" cy="857250"/>
          </a:xfrm>
          <a:prstGeom prst="rect">
            <a:avLst/>
          </a:prstGeom>
          <a:noFill/>
          <a:ln>
            <a:noFill/>
          </a:ln>
        </p:spPr>
        <p:txBody>
          <a:bodyPr anchorCtr="0" anchor="t" bIns="8725" lIns="17450" spcFirstLastPara="1" rIns="17450" wrap="square" tIns="8725">
            <a:noAutofit/>
          </a:bodyPr>
          <a:lstStyle>
            <a:lvl1pPr lvl="0"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7" name="Shape 77"/>
        <p:cNvGrpSpPr/>
        <p:nvPr/>
      </p:nvGrpSpPr>
      <p:grpSpPr>
        <a:xfrm>
          <a:off x="0" y="0"/>
          <a:ext cx="0" cy="0"/>
          <a:chOff x="0" y="0"/>
          <a:chExt cx="0" cy="0"/>
        </a:xfrm>
      </p:grpSpPr>
      <p:sp>
        <p:nvSpPr>
          <p:cNvPr id="78" name="Google Shape;78;p21"/>
          <p:cNvSpPr txBox="1"/>
          <p:nvPr>
            <p:ph type="title"/>
          </p:nvPr>
        </p:nvSpPr>
        <p:spPr>
          <a:xfrm>
            <a:off x="457141" y="204887"/>
            <a:ext cx="3008313" cy="871389"/>
          </a:xfrm>
          <a:prstGeom prst="rect">
            <a:avLst/>
          </a:prstGeom>
          <a:noFill/>
          <a:ln>
            <a:noFill/>
          </a:ln>
        </p:spPr>
        <p:txBody>
          <a:bodyPr anchorCtr="0" anchor="b" bIns="8725" lIns="17450" spcFirstLastPara="1" rIns="17450" wrap="square" tIns="8725">
            <a:noAutofit/>
          </a:bodyPr>
          <a:lstStyle>
            <a:lvl1pPr lvl="0" marR="0" rtl="0" algn="l">
              <a:spcBef>
                <a:spcPts val="0"/>
              </a:spcBef>
              <a:spcAft>
                <a:spcPts val="0"/>
              </a:spcAft>
              <a:buSzPts val="300"/>
              <a:buNone/>
              <a:defRPr b="1" i="0" sz="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9pPr>
          </a:lstStyle>
          <a:p/>
        </p:txBody>
      </p:sp>
      <p:sp>
        <p:nvSpPr>
          <p:cNvPr id="79" name="Google Shape;79;p21"/>
          <p:cNvSpPr txBox="1"/>
          <p:nvPr>
            <p:ph idx="1" type="body"/>
          </p:nvPr>
        </p:nvSpPr>
        <p:spPr>
          <a:xfrm>
            <a:off x="3575109" y="204887"/>
            <a:ext cx="5111750" cy="4389686"/>
          </a:xfrm>
          <a:prstGeom prst="rect">
            <a:avLst/>
          </a:prstGeom>
          <a:noFill/>
          <a:ln>
            <a:noFill/>
          </a:ln>
        </p:spPr>
        <p:txBody>
          <a:bodyPr anchorCtr="0" anchor="t" bIns="8725" lIns="17450" spcFirstLastPara="1" rIns="17450" wrap="square" tIns="8725">
            <a:noAutofit/>
          </a:bodyPr>
          <a:lstStyle>
            <a:lvl1pPr indent="-266700" lvl="0" marL="457200" marR="0" rtl="0" algn="l">
              <a:spcBef>
                <a:spcPts val="100"/>
              </a:spcBef>
              <a:spcAft>
                <a:spcPts val="0"/>
              </a:spcAft>
              <a:buClr>
                <a:schemeClr val="dk1"/>
              </a:buClr>
              <a:buSzPts val="600"/>
              <a:buFont typeface="Times New Roman"/>
              <a:buChar char="•"/>
              <a:defRPr b="0" i="0" sz="600" u="none" cap="none" strike="noStrike">
                <a:solidFill>
                  <a:schemeClr val="dk1"/>
                </a:solidFill>
                <a:latin typeface="Times New Roman"/>
                <a:ea typeface="Times New Roman"/>
                <a:cs typeface="Times New Roman"/>
                <a:sym typeface="Times New Roman"/>
              </a:defRPr>
            </a:lvl1pPr>
            <a:lvl2pPr indent="-260350" lvl="1" marL="914400" marR="0" rtl="0" algn="l">
              <a:spcBef>
                <a:spcPts val="100"/>
              </a:spcBef>
              <a:spcAft>
                <a:spcPts val="0"/>
              </a:spcAft>
              <a:buClr>
                <a:schemeClr val="dk1"/>
              </a:buClr>
              <a:buSzPts val="500"/>
              <a:buFont typeface="Times New Roman"/>
              <a:buChar char="–"/>
              <a:defRPr b="0" i="0" sz="500" u="none" cap="none" strike="noStrike">
                <a:solidFill>
                  <a:schemeClr val="dk1"/>
                </a:solidFill>
                <a:latin typeface="Times New Roman"/>
                <a:ea typeface="Times New Roman"/>
                <a:cs typeface="Times New Roman"/>
                <a:sym typeface="Times New Roman"/>
              </a:defRPr>
            </a:lvl2pPr>
            <a:lvl3pPr indent="-260350" lvl="2" marL="1371600" marR="0" rtl="0" algn="l">
              <a:spcBef>
                <a:spcPts val="100"/>
              </a:spcBef>
              <a:spcAft>
                <a:spcPts val="0"/>
              </a:spcAft>
              <a:buClr>
                <a:schemeClr val="dk1"/>
              </a:buClr>
              <a:buSzPts val="500"/>
              <a:buFont typeface="Times New Roman"/>
              <a:buChar char="•"/>
              <a:defRPr b="0" i="0" sz="500" u="none" cap="none" strike="noStrike">
                <a:solidFill>
                  <a:schemeClr val="dk1"/>
                </a:solidFill>
                <a:latin typeface="Times New Roman"/>
                <a:ea typeface="Times New Roman"/>
                <a:cs typeface="Times New Roman"/>
                <a:sym typeface="Times New Roman"/>
              </a:defRPr>
            </a:lvl3pPr>
            <a:lvl4pPr indent="-254000" lvl="3" marL="1828800" marR="0" rtl="0" algn="l">
              <a:spcBef>
                <a:spcPts val="100"/>
              </a:spcBef>
              <a:spcAft>
                <a:spcPts val="0"/>
              </a:spcAft>
              <a:buClr>
                <a:schemeClr val="dk1"/>
              </a:buClr>
              <a:buSzPts val="400"/>
              <a:buFont typeface="Times New Roman"/>
              <a:buChar char="–"/>
              <a:defRPr b="0" i="0" sz="400" u="none" cap="none" strike="noStrike">
                <a:solidFill>
                  <a:schemeClr val="dk1"/>
                </a:solidFill>
                <a:latin typeface="Times New Roman"/>
                <a:ea typeface="Times New Roman"/>
                <a:cs typeface="Times New Roman"/>
                <a:sym typeface="Times New Roman"/>
              </a:defRPr>
            </a:lvl4pPr>
            <a:lvl5pPr indent="-254000" lvl="4" marL="2286000" marR="0" rtl="0" algn="l">
              <a:spcBef>
                <a:spcPts val="100"/>
              </a:spcBef>
              <a:spcAft>
                <a:spcPts val="0"/>
              </a:spcAft>
              <a:buClr>
                <a:schemeClr val="dk1"/>
              </a:buClr>
              <a:buSzPts val="400"/>
              <a:buFont typeface="Times New Roman"/>
              <a:buChar char="»"/>
              <a:defRPr b="0" i="0" sz="400" u="none" cap="none" strike="noStrike">
                <a:solidFill>
                  <a:schemeClr val="dk1"/>
                </a:solidFill>
                <a:latin typeface="Times New Roman"/>
                <a:ea typeface="Times New Roman"/>
                <a:cs typeface="Times New Roman"/>
                <a:sym typeface="Times New Roman"/>
              </a:defRPr>
            </a:lvl5pPr>
            <a:lvl6pPr indent="-254000" lvl="5" marL="2743200" marR="0" rtl="0" algn="l">
              <a:spcBef>
                <a:spcPts val="100"/>
              </a:spcBef>
              <a:spcAft>
                <a:spcPts val="0"/>
              </a:spcAft>
              <a:buClr>
                <a:schemeClr val="dk1"/>
              </a:buClr>
              <a:buSzPts val="400"/>
              <a:buFont typeface="Times New Roman"/>
              <a:buChar char="»"/>
              <a:defRPr b="0" i="0" sz="400" u="none" cap="none" strike="noStrike">
                <a:solidFill>
                  <a:schemeClr val="dk1"/>
                </a:solidFill>
                <a:latin typeface="Times New Roman"/>
                <a:ea typeface="Times New Roman"/>
                <a:cs typeface="Times New Roman"/>
                <a:sym typeface="Times New Roman"/>
              </a:defRPr>
            </a:lvl6pPr>
            <a:lvl7pPr indent="-254000" lvl="6" marL="3200400" marR="0" rtl="0" algn="l">
              <a:spcBef>
                <a:spcPts val="100"/>
              </a:spcBef>
              <a:spcAft>
                <a:spcPts val="0"/>
              </a:spcAft>
              <a:buClr>
                <a:schemeClr val="dk1"/>
              </a:buClr>
              <a:buSzPts val="400"/>
              <a:buFont typeface="Times New Roman"/>
              <a:buChar char="»"/>
              <a:defRPr b="0" i="0" sz="400" u="none" cap="none" strike="noStrike">
                <a:solidFill>
                  <a:schemeClr val="dk1"/>
                </a:solidFill>
                <a:latin typeface="Times New Roman"/>
                <a:ea typeface="Times New Roman"/>
                <a:cs typeface="Times New Roman"/>
                <a:sym typeface="Times New Roman"/>
              </a:defRPr>
            </a:lvl7pPr>
            <a:lvl8pPr indent="-254000" lvl="7" marL="3657600" marR="0" rtl="0" algn="l">
              <a:spcBef>
                <a:spcPts val="100"/>
              </a:spcBef>
              <a:spcAft>
                <a:spcPts val="0"/>
              </a:spcAft>
              <a:buClr>
                <a:schemeClr val="dk1"/>
              </a:buClr>
              <a:buSzPts val="400"/>
              <a:buFont typeface="Times New Roman"/>
              <a:buChar char="»"/>
              <a:defRPr b="0" i="0" sz="400" u="none" cap="none" strike="noStrike">
                <a:solidFill>
                  <a:schemeClr val="dk1"/>
                </a:solidFill>
                <a:latin typeface="Times New Roman"/>
                <a:ea typeface="Times New Roman"/>
                <a:cs typeface="Times New Roman"/>
                <a:sym typeface="Times New Roman"/>
              </a:defRPr>
            </a:lvl8pPr>
            <a:lvl9pPr indent="-254000" lvl="8" marL="4114800" marR="0" rtl="0" algn="l">
              <a:spcBef>
                <a:spcPts val="100"/>
              </a:spcBef>
              <a:spcAft>
                <a:spcPts val="0"/>
              </a:spcAft>
              <a:buClr>
                <a:schemeClr val="dk1"/>
              </a:buClr>
              <a:buSzPts val="400"/>
              <a:buFont typeface="Times New Roman"/>
              <a:buChar char="»"/>
              <a:defRPr b="0" i="0" sz="400" u="none" cap="none" strike="noStrike">
                <a:solidFill>
                  <a:schemeClr val="dk1"/>
                </a:solidFill>
                <a:latin typeface="Times New Roman"/>
                <a:ea typeface="Times New Roman"/>
                <a:cs typeface="Times New Roman"/>
                <a:sym typeface="Times New Roman"/>
              </a:defRPr>
            </a:lvl9pPr>
          </a:lstStyle>
          <a:p/>
        </p:txBody>
      </p:sp>
      <p:sp>
        <p:nvSpPr>
          <p:cNvPr id="80" name="Google Shape;80;p21"/>
          <p:cNvSpPr txBox="1"/>
          <p:nvPr>
            <p:ph idx="2" type="body"/>
          </p:nvPr>
        </p:nvSpPr>
        <p:spPr>
          <a:xfrm>
            <a:off x="457141" y="1076276"/>
            <a:ext cx="3008313" cy="3518297"/>
          </a:xfrm>
          <a:prstGeom prst="rect">
            <a:avLst/>
          </a:prstGeom>
          <a:noFill/>
          <a:ln>
            <a:noFill/>
          </a:ln>
        </p:spPr>
        <p:txBody>
          <a:bodyPr anchorCtr="0" anchor="t" bIns="8725" lIns="17450" spcFirstLastPara="1" rIns="17450" wrap="square" tIns="8725">
            <a:noAutofit/>
          </a:bodyPr>
          <a:lstStyle>
            <a:lvl1pPr indent="-228600" lvl="0" marL="457200" marR="0" rtl="0" algn="l">
              <a:spcBef>
                <a:spcPts val="100"/>
              </a:spcBef>
              <a:spcAft>
                <a:spcPts val="0"/>
              </a:spcAft>
              <a:buClr>
                <a:schemeClr val="dk1"/>
              </a:buClr>
              <a:buSzPts val="300"/>
              <a:buFont typeface="Times New Roman"/>
              <a:buNone/>
              <a:defRPr b="0" i="0" sz="3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1" name="Shape 81"/>
        <p:cNvGrpSpPr/>
        <p:nvPr/>
      </p:nvGrpSpPr>
      <p:grpSpPr>
        <a:xfrm>
          <a:off x="0" y="0"/>
          <a:ext cx="0" cy="0"/>
          <a:chOff x="0" y="0"/>
          <a:chExt cx="0" cy="0"/>
        </a:xfrm>
      </p:grpSpPr>
      <p:sp>
        <p:nvSpPr>
          <p:cNvPr id="82" name="Google Shape;82;p22"/>
          <p:cNvSpPr txBox="1"/>
          <p:nvPr>
            <p:ph type="title"/>
          </p:nvPr>
        </p:nvSpPr>
        <p:spPr>
          <a:xfrm>
            <a:off x="1792405" y="3600401"/>
            <a:ext cx="5486283" cy="425152"/>
          </a:xfrm>
          <a:prstGeom prst="rect">
            <a:avLst/>
          </a:prstGeom>
          <a:noFill/>
          <a:ln>
            <a:noFill/>
          </a:ln>
        </p:spPr>
        <p:txBody>
          <a:bodyPr anchorCtr="0" anchor="b" bIns="8725" lIns="17450" spcFirstLastPara="1" rIns="17450" wrap="square" tIns="8725">
            <a:noAutofit/>
          </a:bodyPr>
          <a:lstStyle>
            <a:lvl1pPr lvl="0" marR="0" rtl="0" algn="l">
              <a:spcBef>
                <a:spcPts val="0"/>
              </a:spcBef>
              <a:spcAft>
                <a:spcPts val="0"/>
              </a:spcAft>
              <a:buSzPts val="300"/>
              <a:buNone/>
              <a:defRPr b="1" i="0" sz="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9pPr>
          </a:lstStyle>
          <a:p/>
        </p:txBody>
      </p:sp>
      <p:sp>
        <p:nvSpPr>
          <p:cNvPr id="83" name="Google Shape;83;p22"/>
          <p:cNvSpPr/>
          <p:nvPr>
            <p:ph idx="2" type="pic"/>
          </p:nvPr>
        </p:nvSpPr>
        <p:spPr>
          <a:xfrm>
            <a:off x="1792405" y="459631"/>
            <a:ext cx="5486283" cy="3085951"/>
          </a:xfrm>
          <a:prstGeom prst="rect">
            <a:avLst/>
          </a:prstGeom>
          <a:noFill/>
          <a:ln>
            <a:noFill/>
          </a:ln>
        </p:spPr>
        <p:txBody>
          <a:bodyPr anchorCtr="0" anchor="t" bIns="8725" lIns="17450" spcFirstLastPara="1" rIns="17450" wrap="square" tIns="8725">
            <a:noAutofit/>
          </a:bodyPr>
          <a:lstStyle>
            <a:lvl1pPr lvl="0" marR="0" rtl="0" algn="l">
              <a:spcBef>
                <a:spcPts val="100"/>
              </a:spcBef>
              <a:spcAft>
                <a:spcPts val="0"/>
              </a:spcAft>
              <a:buClr>
                <a:schemeClr val="dk1"/>
              </a:buClr>
              <a:buSzPts val="600"/>
              <a:buFont typeface="Times New Roman"/>
              <a:buNone/>
              <a:defRPr b="0" i="0" sz="600" u="none" cap="none" strike="noStrike">
                <a:solidFill>
                  <a:schemeClr val="dk1"/>
                </a:solidFill>
                <a:latin typeface="Times New Roman"/>
                <a:ea typeface="Times New Roman"/>
                <a:cs typeface="Times New Roman"/>
                <a:sym typeface="Times New Roman"/>
              </a:defRPr>
            </a:lvl1pPr>
            <a:lvl2pPr lvl="1" marR="0" rtl="0" algn="l">
              <a:spcBef>
                <a:spcPts val="100"/>
              </a:spcBef>
              <a:spcAft>
                <a:spcPts val="0"/>
              </a:spcAft>
              <a:buClr>
                <a:schemeClr val="dk1"/>
              </a:buClr>
              <a:buSzPts val="500"/>
              <a:buFont typeface="Times New Roman"/>
              <a:buNone/>
              <a:defRPr b="0" i="0" sz="500" u="none" cap="none" strike="noStrike">
                <a:solidFill>
                  <a:schemeClr val="dk1"/>
                </a:solidFill>
                <a:latin typeface="Times New Roman"/>
                <a:ea typeface="Times New Roman"/>
                <a:cs typeface="Times New Roman"/>
                <a:sym typeface="Times New Roman"/>
              </a:defRPr>
            </a:lvl2pPr>
            <a:lvl3pPr lvl="2" marR="0" rtl="0" algn="l">
              <a:spcBef>
                <a:spcPts val="100"/>
              </a:spcBef>
              <a:spcAft>
                <a:spcPts val="0"/>
              </a:spcAft>
              <a:buClr>
                <a:schemeClr val="dk1"/>
              </a:buClr>
              <a:buSzPts val="500"/>
              <a:buFont typeface="Times New Roman"/>
              <a:buNone/>
              <a:defRPr b="0" i="0" sz="500" u="none" cap="none" strike="noStrike">
                <a:solidFill>
                  <a:schemeClr val="dk1"/>
                </a:solidFill>
                <a:latin typeface="Times New Roman"/>
                <a:ea typeface="Times New Roman"/>
                <a:cs typeface="Times New Roman"/>
                <a:sym typeface="Times New Roman"/>
              </a:defRPr>
            </a:lvl3pPr>
            <a:lvl4pPr lvl="3" marR="0" rtl="0" algn="l">
              <a:spcBef>
                <a:spcPts val="100"/>
              </a:spcBef>
              <a:spcAft>
                <a:spcPts val="0"/>
              </a:spcAft>
              <a:buClr>
                <a:schemeClr val="dk1"/>
              </a:buClr>
              <a:buSzPts val="400"/>
              <a:buFont typeface="Times New Roman"/>
              <a:buNone/>
              <a:defRPr b="0" i="0" sz="400" u="none" cap="none" strike="noStrike">
                <a:solidFill>
                  <a:schemeClr val="dk1"/>
                </a:solidFill>
                <a:latin typeface="Times New Roman"/>
                <a:ea typeface="Times New Roman"/>
                <a:cs typeface="Times New Roman"/>
                <a:sym typeface="Times New Roman"/>
              </a:defRPr>
            </a:lvl4pPr>
            <a:lvl5pPr lvl="4" marR="0" rtl="0" algn="l">
              <a:spcBef>
                <a:spcPts val="100"/>
              </a:spcBef>
              <a:spcAft>
                <a:spcPts val="0"/>
              </a:spcAft>
              <a:buClr>
                <a:schemeClr val="dk1"/>
              </a:buClr>
              <a:buSzPts val="400"/>
              <a:buFont typeface="Times New Roman"/>
              <a:buNone/>
              <a:defRPr b="0" i="0" sz="400" u="none" cap="none" strike="noStrike">
                <a:solidFill>
                  <a:schemeClr val="dk1"/>
                </a:solidFill>
                <a:latin typeface="Times New Roman"/>
                <a:ea typeface="Times New Roman"/>
                <a:cs typeface="Times New Roman"/>
                <a:sym typeface="Times New Roman"/>
              </a:defRPr>
            </a:lvl5pPr>
            <a:lvl6pPr lvl="5" marR="0" rtl="0" algn="l">
              <a:spcBef>
                <a:spcPts val="100"/>
              </a:spcBef>
              <a:spcAft>
                <a:spcPts val="0"/>
              </a:spcAft>
              <a:buClr>
                <a:schemeClr val="dk1"/>
              </a:buClr>
              <a:buSzPts val="400"/>
              <a:buFont typeface="Times New Roman"/>
              <a:buNone/>
              <a:defRPr b="0" i="0" sz="400" u="none" cap="none" strike="noStrike">
                <a:solidFill>
                  <a:schemeClr val="dk1"/>
                </a:solidFill>
                <a:latin typeface="Times New Roman"/>
                <a:ea typeface="Times New Roman"/>
                <a:cs typeface="Times New Roman"/>
                <a:sym typeface="Times New Roman"/>
              </a:defRPr>
            </a:lvl6pPr>
            <a:lvl7pPr lvl="6" marR="0" rtl="0" algn="l">
              <a:spcBef>
                <a:spcPts val="100"/>
              </a:spcBef>
              <a:spcAft>
                <a:spcPts val="0"/>
              </a:spcAft>
              <a:buClr>
                <a:schemeClr val="dk1"/>
              </a:buClr>
              <a:buSzPts val="400"/>
              <a:buFont typeface="Times New Roman"/>
              <a:buNone/>
              <a:defRPr b="0" i="0" sz="400" u="none" cap="none" strike="noStrike">
                <a:solidFill>
                  <a:schemeClr val="dk1"/>
                </a:solidFill>
                <a:latin typeface="Times New Roman"/>
                <a:ea typeface="Times New Roman"/>
                <a:cs typeface="Times New Roman"/>
                <a:sym typeface="Times New Roman"/>
              </a:defRPr>
            </a:lvl7pPr>
            <a:lvl8pPr lvl="7" marR="0" rtl="0" algn="l">
              <a:spcBef>
                <a:spcPts val="100"/>
              </a:spcBef>
              <a:spcAft>
                <a:spcPts val="0"/>
              </a:spcAft>
              <a:buClr>
                <a:schemeClr val="dk1"/>
              </a:buClr>
              <a:buSzPts val="400"/>
              <a:buFont typeface="Times New Roman"/>
              <a:buNone/>
              <a:defRPr b="0" i="0" sz="400" u="none" cap="none" strike="noStrike">
                <a:solidFill>
                  <a:schemeClr val="dk1"/>
                </a:solidFill>
                <a:latin typeface="Times New Roman"/>
                <a:ea typeface="Times New Roman"/>
                <a:cs typeface="Times New Roman"/>
                <a:sym typeface="Times New Roman"/>
              </a:defRPr>
            </a:lvl8pPr>
            <a:lvl9pPr lvl="8" marR="0" rtl="0" algn="l">
              <a:spcBef>
                <a:spcPts val="100"/>
              </a:spcBef>
              <a:spcAft>
                <a:spcPts val="0"/>
              </a:spcAft>
              <a:buClr>
                <a:schemeClr val="dk1"/>
              </a:buClr>
              <a:buSzPts val="400"/>
              <a:buFont typeface="Times New Roman"/>
              <a:buNone/>
              <a:defRPr b="0" i="0" sz="400" u="none" cap="none" strike="noStrike">
                <a:solidFill>
                  <a:schemeClr val="dk1"/>
                </a:solidFill>
                <a:latin typeface="Times New Roman"/>
                <a:ea typeface="Times New Roman"/>
                <a:cs typeface="Times New Roman"/>
                <a:sym typeface="Times New Roman"/>
              </a:defRPr>
            </a:lvl9pPr>
          </a:lstStyle>
          <a:p/>
        </p:txBody>
      </p:sp>
      <p:sp>
        <p:nvSpPr>
          <p:cNvPr id="84" name="Google Shape;84;p22"/>
          <p:cNvSpPr txBox="1"/>
          <p:nvPr>
            <p:ph idx="1" type="body"/>
          </p:nvPr>
        </p:nvSpPr>
        <p:spPr>
          <a:xfrm>
            <a:off x="1792405" y="4025553"/>
            <a:ext cx="5486283" cy="603498"/>
          </a:xfrm>
          <a:prstGeom prst="rect">
            <a:avLst/>
          </a:prstGeom>
          <a:noFill/>
          <a:ln>
            <a:noFill/>
          </a:ln>
        </p:spPr>
        <p:txBody>
          <a:bodyPr anchorCtr="0" anchor="t" bIns="8725" lIns="17450" spcFirstLastPara="1" rIns="17450" wrap="square" tIns="8725">
            <a:noAutofit/>
          </a:bodyPr>
          <a:lstStyle>
            <a:lvl1pPr indent="-228600" lvl="0" marL="457200" marR="0" rtl="0" algn="l">
              <a:spcBef>
                <a:spcPts val="100"/>
              </a:spcBef>
              <a:spcAft>
                <a:spcPts val="0"/>
              </a:spcAft>
              <a:buClr>
                <a:schemeClr val="dk1"/>
              </a:buClr>
              <a:buSzPts val="300"/>
              <a:buFont typeface="Times New Roman"/>
              <a:buNone/>
              <a:defRPr b="0" i="0" sz="3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0"/>
              </a:spcBef>
              <a:spcAft>
                <a:spcPts val="0"/>
              </a:spcAft>
              <a:buClr>
                <a:schemeClr val="dk1"/>
              </a:buClr>
              <a:buSzPts val="200"/>
              <a:buFont typeface="Times New Roman"/>
              <a:buNone/>
              <a:defRPr b="0" i="0" sz="2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5" name="Shape 85"/>
        <p:cNvGrpSpPr/>
        <p:nvPr/>
      </p:nvGrpSpPr>
      <p:grpSpPr>
        <a:xfrm>
          <a:off x="0" y="0"/>
          <a:ext cx="0" cy="0"/>
          <a:chOff x="0" y="0"/>
          <a:chExt cx="0" cy="0"/>
        </a:xfrm>
      </p:grpSpPr>
      <p:sp>
        <p:nvSpPr>
          <p:cNvPr id="86" name="Google Shape;86;p23"/>
          <p:cNvSpPr txBox="1"/>
          <p:nvPr>
            <p:ph type="title"/>
          </p:nvPr>
        </p:nvSpPr>
        <p:spPr>
          <a:xfrm>
            <a:off x="457141" y="205879"/>
            <a:ext cx="8229717" cy="857250"/>
          </a:xfrm>
          <a:prstGeom prst="rect">
            <a:avLst/>
          </a:prstGeom>
          <a:noFill/>
          <a:ln>
            <a:noFill/>
          </a:ln>
        </p:spPr>
        <p:txBody>
          <a:bodyPr anchorCtr="0" anchor="t" bIns="8725" lIns="17450" spcFirstLastPara="1" rIns="17450" wrap="square" tIns="8725">
            <a:noAutofit/>
          </a:bodyPr>
          <a:lstStyle>
            <a:lvl1pPr lvl="0"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9pPr>
          </a:lstStyle>
          <a:p/>
        </p:txBody>
      </p:sp>
      <p:sp>
        <p:nvSpPr>
          <p:cNvPr id="87" name="Google Shape;87;p23"/>
          <p:cNvSpPr txBox="1"/>
          <p:nvPr>
            <p:ph idx="1" type="body"/>
          </p:nvPr>
        </p:nvSpPr>
        <p:spPr>
          <a:xfrm rot="5400000">
            <a:off x="2874739" y="-1217547"/>
            <a:ext cx="3394521" cy="8229717"/>
          </a:xfrm>
          <a:prstGeom prst="rect">
            <a:avLst/>
          </a:prstGeom>
          <a:noFill/>
          <a:ln>
            <a:noFill/>
          </a:ln>
        </p:spPr>
        <p:txBody>
          <a:bodyPr anchorCtr="0" anchor="t" bIns="8725" lIns="17450" spcFirstLastPara="1" rIns="17450" wrap="square" tIns="8725">
            <a:noAutofit/>
          </a:bodyPr>
          <a:lstStyle>
            <a:lvl1pPr indent="-355600" lvl="0" marL="457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1pPr>
            <a:lvl2pPr indent="-342900" lvl="1" marL="914400" marR="0" rtl="0" algn="l">
              <a:spcBef>
                <a:spcPts val="40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2pPr>
            <a:lvl3pPr indent="-323850" lvl="2" marL="13716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04800" lvl="5" marL="27432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6pPr>
            <a:lvl7pPr indent="-304800" lvl="6" marL="32004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7pPr>
            <a:lvl8pPr indent="-304800" lvl="7" marL="36576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8pPr>
            <a:lvl9pPr indent="-304800" lvl="8" marL="41148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24"/>
          <p:cNvSpPr txBox="1"/>
          <p:nvPr>
            <p:ph type="title"/>
          </p:nvPr>
        </p:nvSpPr>
        <p:spPr>
          <a:xfrm rot="5400000">
            <a:off x="5463871" y="1371584"/>
            <a:ext cx="4388693" cy="2057282"/>
          </a:xfrm>
          <a:prstGeom prst="rect">
            <a:avLst/>
          </a:prstGeom>
          <a:noFill/>
          <a:ln>
            <a:noFill/>
          </a:ln>
        </p:spPr>
        <p:txBody>
          <a:bodyPr anchorCtr="0" anchor="t" bIns="8725" lIns="17450" spcFirstLastPara="1" rIns="17450" wrap="square" tIns="8725">
            <a:noAutofit/>
          </a:bodyPr>
          <a:lstStyle>
            <a:lvl1pPr lvl="0"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300"/>
              <a:buNone/>
              <a:defRPr b="0" i="0" sz="2800" u="none" cap="none" strike="noStrike">
                <a:solidFill>
                  <a:schemeClr val="dk2"/>
                </a:solidFill>
                <a:latin typeface="Times New Roman"/>
                <a:ea typeface="Times New Roman"/>
                <a:cs typeface="Times New Roman"/>
                <a:sym typeface="Times New Roman"/>
              </a:defRPr>
            </a:lvl9pPr>
          </a:lstStyle>
          <a:p/>
        </p:txBody>
      </p:sp>
      <p:sp>
        <p:nvSpPr>
          <p:cNvPr id="90" name="Google Shape;90;p24"/>
          <p:cNvSpPr txBox="1"/>
          <p:nvPr>
            <p:ph idx="1" type="body"/>
          </p:nvPr>
        </p:nvSpPr>
        <p:spPr>
          <a:xfrm rot="5400000">
            <a:off x="1334901" y="-671881"/>
            <a:ext cx="4388693" cy="6144213"/>
          </a:xfrm>
          <a:prstGeom prst="rect">
            <a:avLst/>
          </a:prstGeom>
          <a:noFill/>
          <a:ln>
            <a:noFill/>
          </a:ln>
        </p:spPr>
        <p:txBody>
          <a:bodyPr anchorCtr="0" anchor="t" bIns="8725" lIns="17450" spcFirstLastPara="1" rIns="17450" wrap="square" tIns="8725">
            <a:noAutofit/>
          </a:bodyPr>
          <a:lstStyle>
            <a:lvl1pPr indent="-355600" lvl="0" marL="457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1pPr>
            <a:lvl2pPr indent="-342900" lvl="1" marL="914400" marR="0" rtl="0" algn="l">
              <a:spcBef>
                <a:spcPts val="40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2pPr>
            <a:lvl3pPr indent="-323850" lvl="2" marL="1371600" marR="0" rtl="0" algn="l">
              <a:spcBef>
                <a:spcPts val="300"/>
              </a:spcBef>
              <a:spcAft>
                <a:spcPts val="0"/>
              </a:spcAft>
              <a:buClr>
                <a:schemeClr val="dk1"/>
              </a:buClr>
              <a:buSzPts val="1500"/>
              <a:buFont typeface="Times New Roman"/>
              <a:buChar char="•"/>
              <a:defRPr b="0" i="0" sz="1500" u="none" cap="none" strike="noStrike">
                <a:solidFill>
                  <a:schemeClr val="dk1"/>
                </a:solidFill>
                <a:latin typeface="Times New Roman"/>
                <a:ea typeface="Times New Roman"/>
                <a:cs typeface="Times New Roman"/>
                <a:sym typeface="Times New Roman"/>
              </a:defRPr>
            </a:lvl3pPr>
            <a:lvl4pPr indent="-304800" lvl="3" marL="18288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4pPr>
            <a:lvl5pPr indent="-304800" lvl="4" marL="22860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5pPr>
            <a:lvl6pPr indent="-304800" lvl="5" marL="27432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6pPr>
            <a:lvl7pPr indent="-304800" lvl="6" marL="32004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7pPr>
            <a:lvl8pPr indent="-304800" lvl="7" marL="36576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8pPr>
            <a:lvl9pPr indent="-304800" lvl="8" marL="4114800" marR="0" rtl="0" algn="l">
              <a:spcBef>
                <a:spcPts val="20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rot="-5400000">
            <a:off x="-2139156" y="2571750"/>
            <a:ext cx="2230438" cy="682625"/>
          </a:xfrm>
          <a:prstGeom prst="rect">
            <a:avLst/>
          </a:prstGeom>
          <a:noFill/>
          <a:ln>
            <a:noFill/>
          </a:ln>
        </p:spPr>
      </p:pic>
      <p:pic>
        <p:nvPicPr>
          <p:cNvPr id="52" name="Google Shape;52;p13"/>
          <p:cNvPicPr preferRelativeResize="0"/>
          <p:nvPr/>
        </p:nvPicPr>
        <p:blipFill rotWithShape="1">
          <a:blip r:embed="rId1">
            <a:alphaModFix/>
          </a:blip>
          <a:srcRect b="0" l="0" r="0" t="0"/>
          <a:stretch/>
        </p:blipFill>
        <p:spPr>
          <a:xfrm rot="5400000">
            <a:off x="9052719" y="2571750"/>
            <a:ext cx="2230438" cy="682625"/>
          </a:xfrm>
          <a:prstGeom prst="rect">
            <a:avLst/>
          </a:prstGeom>
          <a:noFill/>
          <a:ln>
            <a:noFill/>
          </a:ln>
        </p:spPr>
      </p:pic>
      <p:pic>
        <p:nvPicPr>
          <p:cNvPr id="53" name="Google Shape;53;p13"/>
          <p:cNvPicPr preferRelativeResize="0"/>
          <p:nvPr/>
        </p:nvPicPr>
        <p:blipFill rotWithShape="1">
          <a:blip r:embed="rId2">
            <a:alphaModFix/>
          </a:blip>
          <a:srcRect b="0" l="0" r="0" t="0"/>
          <a:stretch/>
        </p:blipFill>
        <p:spPr>
          <a:xfrm>
            <a:off x="1449917" y="5222875"/>
            <a:ext cx="4683125" cy="242094"/>
          </a:xfrm>
          <a:prstGeom prst="rect">
            <a:avLst/>
          </a:prstGeom>
          <a:noFill/>
          <a:ln>
            <a:noFill/>
          </a:ln>
        </p:spPr>
      </p:pic>
      <p:sp>
        <p:nvSpPr>
          <p:cNvPr id="54" name="Google Shape;54;p13"/>
          <p:cNvSpPr/>
          <p:nvPr/>
        </p:nvSpPr>
        <p:spPr>
          <a:xfrm>
            <a:off x="1449917" y="5312172"/>
            <a:ext cx="4572000" cy="198438"/>
          </a:xfrm>
          <a:prstGeom prst="rect">
            <a:avLst/>
          </a:prstGeom>
          <a:noFill/>
          <a:ln>
            <a:noFill/>
          </a:ln>
        </p:spPr>
        <p:txBody>
          <a:bodyPr anchorCtr="0" anchor="ctr" bIns="8725" lIns="17450" spcFirstLastPara="1" rIns="17450" wrap="square" tIns="8725">
            <a:noAutofit/>
          </a:bodyPr>
          <a:lstStyle/>
          <a:p>
            <a:pPr indent="0" lvl="0" marL="0" marR="0" rtl="0" algn="l">
              <a:spcBef>
                <a:spcPts val="0"/>
              </a:spcBef>
              <a:spcAft>
                <a:spcPts val="0"/>
              </a:spcAft>
              <a:buNone/>
            </a:pPr>
            <a:r>
              <a:rPr b="0" i="0" lang="zh-CN" sz="900" u="none" cap="none" strike="noStrike">
                <a:solidFill>
                  <a:srgbClr val="808080"/>
                </a:solidFill>
                <a:latin typeface="Times New Roman"/>
                <a:ea typeface="Times New Roman"/>
                <a:cs typeface="Times New Roman"/>
                <a:sym typeface="Times New Roman"/>
              </a:rPr>
              <a:t>Template ID: ponderingpeacock  Size: 48x36</a:t>
            </a:r>
            <a:endParaRPr sz="300"/>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D3C50"/>
        </a:solidFill>
      </p:bgPr>
    </p:bg>
    <p:spTree>
      <p:nvGrpSpPr>
        <p:cNvPr id="95" name="Shape 95"/>
        <p:cNvGrpSpPr/>
        <p:nvPr/>
      </p:nvGrpSpPr>
      <p:grpSpPr>
        <a:xfrm>
          <a:off x="0" y="0"/>
          <a:ext cx="0" cy="0"/>
          <a:chOff x="0" y="0"/>
          <a:chExt cx="0" cy="0"/>
        </a:xfrm>
      </p:grpSpPr>
      <p:sp>
        <p:nvSpPr>
          <p:cNvPr id="96" name="Google Shape;96;p25"/>
          <p:cNvSpPr/>
          <p:nvPr/>
        </p:nvSpPr>
        <p:spPr>
          <a:xfrm>
            <a:off x="142950" y="107164"/>
            <a:ext cx="8858100" cy="762000"/>
          </a:xfrm>
          <a:prstGeom prst="snip2DiagRect">
            <a:avLst>
              <a:gd fmla="val 0" name="adj1"/>
              <a:gd fmla="val 16667" name="adj2"/>
            </a:avLst>
          </a:prstGeom>
          <a:solidFill>
            <a:srgbClr val="E64B3C"/>
          </a:solidFill>
          <a:ln>
            <a:noFill/>
          </a:ln>
        </p:spPr>
        <p:txBody>
          <a:bodyPr anchorCtr="0" anchor="ctr" bIns="5850" lIns="11675" spcFirstLastPara="1" rIns="11675" wrap="square" tIns="5850">
            <a:noAutofit/>
          </a:bodyPr>
          <a:lstStyle/>
          <a:p>
            <a:pPr indent="0" lvl="0" marL="0" marR="0" rtl="0" algn="ctr">
              <a:spcBef>
                <a:spcPts val="0"/>
              </a:spcBef>
              <a:spcAft>
                <a:spcPts val="0"/>
              </a:spcAft>
              <a:buNone/>
            </a:pPr>
            <a:r>
              <a:t/>
            </a:r>
            <a:endParaRPr b="1" i="1" sz="800" u="sng" cap="none" strike="noStrike">
              <a:solidFill>
                <a:schemeClr val="lt1"/>
              </a:solidFill>
              <a:latin typeface="Arial"/>
              <a:ea typeface="Arial"/>
              <a:cs typeface="Arial"/>
              <a:sym typeface="Arial"/>
            </a:endParaRPr>
          </a:p>
        </p:txBody>
      </p:sp>
      <p:sp>
        <p:nvSpPr>
          <p:cNvPr id="97" name="Google Shape;97;p25"/>
          <p:cNvSpPr txBox="1"/>
          <p:nvPr/>
        </p:nvSpPr>
        <p:spPr>
          <a:xfrm>
            <a:off x="685800" y="154488"/>
            <a:ext cx="7620000" cy="45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00"/>
              </a:spcBef>
              <a:spcAft>
                <a:spcPts val="0"/>
              </a:spcAft>
              <a:buClr>
                <a:schemeClr val="lt1"/>
              </a:buClr>
              <a:buSzPts val="1600"/>
              <a:buFont typeface="Quattrocento"/>
              <a:buNone/>
            </a:pPr>
            <a:r>
              <a:rPr b="1" lang="zh-CN" sz="1600">
                <a:solidFill>
                  <a:schemeClr val="lt1"/>
                </a:solidFill>
                <a:latin typeface="Quattrocento"/>
                <a:ea typeface="Quattrocento"/>
                <a:cs typeface="Quattrocento"/>
                <a:sym typeface="Quattrocento"/>
              </a:rPr>
              <a:t> Testing Kits Production for Coronavirus(COVID-19) in the U.S.</a:t>
            </a:r>
            <a:endParaRPr b="1" sz="1600">
              <a:solidFill>
                <a:schemeClr val="lt1"/>
              </a:solidFill>
              <a:latin typeface="Quattrocento"/>
              <a:ea typeface="Quattrocento"/>
              <a:cs typeface="Quattrocento"/>
              <a:sym typeface="Quattrocento"/>
            </a:endParaRPr>
          </a:p>
        </p:txBody>
      </p:sp>
      <p:sp>
        <p:nvSpPr>
          <p:cNvPr id="98" name="Google Shape;98;p25"/>
          <p:cNvSpPr txBox="1"/>
          <p:nvPr/>
        </p:nvSpPr>
        <p:spPr>
          <a:xfrm>
            <a:off x="890225" y="457200"/>
            <a:ext cx="5197800" cy="314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100"/>
              <a:buFont typeface="Arial"/>
              <a:buNone/>
            </a:pPr>
            <a:r>
              <a:rPr lang="zh-CN" sz="1100">
                <a:solidFill>
                  <a:schemeClr val="lt1"/>
                </a:solidFill>
                <a:latin typeface="Quattrocento"/>
                <a:ea typeface="Quattrocento"/>
                <a:cs typeface="Quattrocento"/>
                <a:sym typeface="Quattrocento"/>
              </a:rPr>
              <a:t>By : </a:t>
            </a:r>
            <a:r>
              <a:rPr lang="zh-CN" sz="1100">
                <a:solidFill>
                  <a:schemeClr val="lt1"/>
                </a:solidFill>
                <a:latin typeface="Quattrocento"/>
                <a:ea typeface="Quattrocento"/>
                <a:cs typeface="Quattrocento"/>
                <a:sym typeface="Quattrocento"/>
              </a:rPr>
              <a:t>Yuxing Zhang, Leonardo Calizaya, Patrick Sampson and Lingyu Li</a:t>
            </a:r>
            <a:endParaRPr sz="1100">
              <a:solidFill>
                <a:schemeClr val="lt1"/>
              </a:solidFill>
              <a:latin typeface="Quattrocento"/>
              <a:ea typeface="Quattrocento"/>
              <a:cs typeface="Quattrocento"/>
              <a:sym typeface="Quattrocento"/>
            </a:endParaRPr>
          </a:p>
          <a:p>
            <a:pPr indent="0" lvl="0" marL="0" marR="0" rtl="0" algn="l">
              <a:lnSpc>
                <a:spcPct val="100000"/>
              </a:lnSpc>
              <a:spcBef>
                <a:spcPts val="0"/>
              </a:spcBef>
              <a:spcAft>
                <a:spcPts val="0"/>
              </a:spcAft>
              <a:buClr>
                <a:schemeClr val="lt1"/>
              </a:buClr>
              <a:buSzPts val="1100"/>
              <a:buFont typeface="Arial"/>
              <a:buNone/>
            </a:pPr>
            <a:r>
              <a:rPr lang="zh-CN" sz="1100">
                <a:solidFill>
                  <a:schemeClr val="lt1"/>
                </a:solidFill>
                <a:latin typeface="Quattrocento"/>
                <a:ea typeface="Quattrocento"/>
                <a:cs typeface="Quattrocento"/>
                <a:sym typeface="Quattrocento"/>
              </a:rPr>
              <a:t>      Virginia Tech, Grado Department of Industrial and Systems Engineering</a:t>
            </a:r>
            <a:endParaRPr sz="1100">
              <a:solidFill>
                <a:schemeClr val="lt1"/>
              </a:solidFill>
              <a:latin typeface="Quattrocento"/>
              <a:ea typeface="Quattrocento"/>
              <a:cs typeface="Quattrocento"/>
              <a:sym typeface="Quattrocento"/>
            </a:endParaRPr>
          </a:p>
          <a:p>
            <a:pPr indent="0" lvl="0" marL="0" marR="0" rtl="0" algn="l">
              <a:lnSpc>
                <a:spcPct val="100000"/>
              </a:lnSpc>
              <a:spcBef>
                <a:spcPts val="0"/>
              </a:spcBef>
              <a:spcAft>
                <a:spcPts val="0"/>
              </a:spcAft>
              <a:buClr>
                <a:schemeClr val="lt1"/>
              </a:buClr>
              <a:buSzPts val="1100"/>
              <a:buFont typeface="Arial"/>
              <a:buNone/>
            </a:pPr>
            <a:r>
              <a:t/>
            </a:r>
            <a:endParaRPr sz="300"/>
          </a:p>
        </p:txBody>
      </p:sp>
      <p:sp>
        <p:nvSpPr>
          <p:cNvPr id="99" name="Google Shape;99;p25"/>
          <p:cNvSpPr/>
          <p:nvPr/>
        </p:nvSpPr>
        <p:spPr>
          <a:xfrm>
            <a:off x="358625" y="1127925"/>
            <a:ext cx="1646700" cy="1577400"/>
          </a:xfrm>
          <a:prstGeom prst="rect">
            <a:avLst/>
          </a:prstGeom>
          <a:solidFill>
            <a:schemeClr val="lt1"/>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400" u="none" cap="none" strike="noStrike">
              <a:solidFill>
                <a:schemeClr val="dk1"/>
              </a:solidFill>
              <a:latin typeface="Times New Roman"/>
              <a:ea typeface="Times New Roman"/>
              <a:cs typeface="Times New Roman"/>
              <a:sym typeface="Times New Roman"/>
            </a:endParaRPr>
          </a:p>
        </p:txBody>
      </p:sp>
      <p:sp>
        <p:nvSpPr>
          <p:cNvPr id="100" name="Google Shape;100;p25"/>
          <p:cNvSpPr txBox="1"/>
          <p:nvPr/>
        </p:nvSpPr>
        <p:spPr>
          <a:xfrm>
            <a:off x="445250" y="1206975"/>
            <a:ext cx="1452600" cy="1419300"/>
          </a:xfrm>
          <a:prstGeom prst="rect">
            <a:avLst/>
          </a:prstGeom>
          <a:noFill/>
          <a:ln>
            <a:noFill/>
          </a:ln>
        </p:spPr>
        <p:txBody>
          <a:bodyPr anchorCtr="0" anchor="t" bIns="8725" lIns="17450" spcFirstLastPara="1" rIns="17450" wrap="square" tIns="8725">
            <a:noAutofit/>
          </a:bodyPr>
          <a:lstStyle/>
          <a:p>
            <a:pPr indent="0" lvl="0" marL="0" marR="0" rtl="0" algn="just">
              <a:lnSpc>
                <a:spcPct val="100000"/>
              </a:lnSpc>
              <a:spcBef>
                <a:spcPts val="0"/>
              </a:spcBef>
              <a:spcAft>
                <a:spcPts val="0"/>
              </a:spcAft>
              <a:buNone/>
            </a:pPr>
            <a:r>
              <a:rPr lang="zh-CN" sz="600">
                <a:solidFill>
                  <a:schemeClr val="dk1"/>
                </a:solidFill>
              </a:rPr>
              <a:t>This project uses transportation network, linear program, excel and other deterministic operation research related knowledge to solve the problem of test kit production and transportation. At the time of this epidemic, the country needed three production centers to produce enough test kits to ensure that one percent of people in each state completed the test. The cost of transportation should be reduced as much as possible, and the demand can be met by considering the method of purchasing from foreign companies</a:t>
            </a:r>
            <a:r>
              <a:rPr i="0" lang="zh-CN" sz="600" u="none" cap="none" strike="noStrike">
                <a:solidFill>
                  <a:schemeClr val="dk1"/>
                </a:solidFill>
              </a:rPr>
              <a:t>.</a:t>
            </a:r>
            <a:endParaRPr sz="400"/>
          </a:p>
        </p:txBody>
      </p:sp>
      <p:sp>
        <p:nvSpPr>
          <p:cNvPr id="101" name="Google Shape;101;p25"/>
          <p:cNvSpPr/>
          <p:nvPr/>
        </p:nvSpPr>
        <p:spPr>
          <a:xfrm>
            <a:off x="358625" y="1012125"/>
            <a:ext cx="1173000" cy="136500"/>
          </a:xfrm>
          <a:prstGeom prst="snipRoundRect">
            <a:avLst>
              <a:gd fmla="val 0" name="adj1"/>
              <a:gd fmla="val 50000" name="adj2"/>
            </a:avLst>
          </a:prstGeom>
          <a:solidFill>
            <a:srgbClr val="3684A0"/>
          </a:solidFill>
          <a:ln>
            <a:noFill/>
          </a:ln>
        </p:spPr>
        <p:txBody>
          <a:bodyPr anchorCtr="0" anchor="ctr" bIns="13100" lIns="52375" spcFirstLastPara="1" rIns="52375" wrap="square" tIns="13975">
            <a:noAutofit/>
          </a:bodyPr>
          <a:lstStyle/>
          <a:p>
            <a:pPr indent="0" lvl="0" marL="0" marR="0" rtl="0" algn="l">
              <a:spcBef>
                <a:spcPts val="0"/>
              </a:spcBef>
              <a:spcAft>
                <a:spcPts val="0"/>
              </a:spcAft>
              <a:buNone/>
            </a:pPr>
            <a:r>
              <a:rPr b="1" i="0" lang="zh-CN" sz="700" u="none" cap="none" strike="noStrike">
                <a:solidFill>
                  <a:schemeClr val="lt1"/>
                </a:solidFill>
                <a:latin typeface="Quattrocento"/>
                <a:ea typeface="Quattrocento"/>
                <a:cs typeface="Quattrocento"/>
                <a:sym typeface="Quattrocento"/>
              </a:rPr>
              <a:t>Abstract</a:t>
            </a:r>
            <a:endParaRPr sz="300"/>
          </a:p>
        </p:txBody>
      </p:sp>
      <p:sp>
        <p:nvSpPr>
          <p:cNvPr id="102" name="Google Shape;102;p25"/>
          <p:cNvSpPr/>
          <p:nvPr/>
        </p:nvSpPr>
        <p:spPr>
          <a:xfrm>
            <a:off x="2236425" y="1145560"/>
            <a:ext cx="2407500" cy="1786500"/>
          </a:xfrm>
          <a:prstGeom prst="rect">
            <a:avLst/>
          </a:prstGeom>
          <a:solidFill>
            <a:schemeClr val="lt1"/>
          </a:solidFill>
          <a:ln>
            <a:noFill/>
          </a:ln>
        </p:spPr>
        <p:txBody>
          <a:bodyPr anchorCtr="0" anchor="ctr" bIns="8725" lIns="17450" spcFirstLastPara="1" rIns="17450" wrap="square" tIns="8725">
            <a:noAutofit/>
          </a:bodyPr>
          <a:lstStyle/>
          <a:p>
            <a:pPr indent="0" lvl="0" marL="0" marR="0" rtl="0" algn="l">
              <a:spcBef>
                <a:spcPts val="0"/>
              </a:spcBef>
              <a:spcAft>
                <a:spcPts val="0"/>
              </a:spcAft>
              <a:buNone/>
            </a:pPr>
            <a:r>
              <a:t/>
            </a:r>
            <a:endParaRPr sz="700">
              <a:solidFill>
                <a:schemeClr val="dk1"/>
              </a:solidFill>
              <a:latin typeface="Times New Roman"/>
              <a:ea typeface="Times New Roman"/>
              <a:cs typeface="Times New Roman"/>
              <a:sym typeface="Times New Roman"/>
            </a:endParaRPr>
          </a:p>
        </p:txBody>
      </p:sp>
      <p:sp>
        <p:nvSpPr>
          <p:cNvPr id="103" name="Google Shape;103;p25"/>
          <p:cNvSpPr/>
          <p:nvPr/>
        </p:nvSpPr>
        <p:spPr>
          <a:xfrm>
            <a:off x="2243825" y="1012125"/>
            <a:ext cx="1825200" cy="136500"/>
          </a:xfrm>
          <a:prstGeom prst="snipRoundRect">
            <a:avLst>
              <a:gd fmla="val 0" name="adj1"/>
              <a:gd fmla="val 50000" name="adj2"/>
            </a:avLst>
          </a:prstGeom>
          <a:solidFill>
            <a:srgbClr val="664F93"/>
          </a:solidFill>
          <a:ln>
            <a:noFill/>
          </a:ln>
        </p:spPr>
        <p:txBody>
          <a:bodyPr anchorCtr="0" anchor="ctr" bIns="13100" lIns="52375" spcFirstLastPara="1" rIns="52375" wrap="square" tIns="13975">
            <a:noAutofit/>
          </a:bodyPr>
          <a:lstStyle/>
          <a:p>
            <a:pPr indent="0" lvl="0" marL="0" marR="0" rtl="0" algn="l">
              <a:spcBef>
                <a:spcPts val="0"/>
              </a:spcBef>
              <a:spcAft>
                <a:spcPts val="0"/>
              </a:spcAft>
              <a:buNone/>
            </a:pPr>
            <a:r>
              <a:rPr b="1" i="0" lang="zh-CN" sz="700" u="none" cap="none" strike="noStrike">
                <a:solidFill>
                  <a:schemeClr val="lt1"/>
                </a:solidFill>
                <a:latin typeface="Quattrocento"/>
                <a:ea typeface="Quattrocento"/>
                <a:cs typeface="Quattrocento"/>
                <a:sym typeface="Quattrocento"/>
              </a:rPr>
              <a:t>Result</a:t>
            </a:r>
            <a:r>
              <a:rPr b="1" lang="zh-CN" sz="700">
                <a:solidFill>
                  <a:schemeClr val="lt1"/>
                </a:solidFill>
                <a:latin typeface="Quattrocento"/>
                <a:ea typeface="Quattrocento"/>
                <a:cs typeface="Quattrocento"/>
                <a:sym typeface="Quattrocento"/>
              </a:rPr>
              <a:t>s (Original Data)</a:t>
            </a:r>
            <a:endParaRPr sz="300"/>
          </a:p>
        </p:txBody>
      </p:sp>
      <p:sp>
        <p:nvSpPr>
          <p:cNvPr id="104" name="Google Shape;104;p25"/>
          <p:cNvSpPr/>
          <p:nvPr/>
        </p:nvSpPr>
        <p:spPr>
          <a:xfrm>
            <a:off x="4823050" y="1074225"/>
            <a:ext cx="2058600" cy="3909600"/>
          </a:xfrm>
          <a:prstGeom prst="rect">
            <a:avLst/>
          </a:prstGeom>
          <a:solidFill>
            <a:schemeClr val="lt1"/>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05" name="Google Shape;105;p25"/>
          <p:cNvSpPr txBox="1"/>
          <p:nvPr/>
        </p:nvSpPr>
        <p:spPr>
          <a:xfrm>
            <a:off x="4957575" y="1374125"/>
            <a:ext cx="1752900" cy="1692900"/>
          </a:xfrm>
          <a:prstGeom prst="rect">
            <a:avLst/>
          </a:prstGeom>
          <a:noFill/>
          <a:ln>
            <a:noFill/>
          </a:ln>
        </p:spPr>
        <p:txBody>
          <a:bodyPr anchorCtr="0" anchor="t" bIns="8725" lIns="17450" spcFirstLastPara="1" rIns="17450" wrap="square" tIns="8725">
            <a:noAutofit/>
          </a:bodyPr>
          <a:lstStyle/>
          <a:p>
            <a:pPr indent="0" lvl="0" marL="0" marR="0" rtl="0" algn="just">
              <a:lnSpc>
                <a:spcPct val="120000"/>
              </a:lnSpc>
              <a:spcBef>
                <a:spcPts val="0"/>
              </a:spcBef>
              <a:spcAft>
                <a:spcPts val="500"/>
              </a:spcAft>
              <a:buNone/>
            </a:pPr>
            <a:r>
              <a:t/>
            </a:r>
            <a:endParaRPr sz="400"/>
          </a:p>
        </p:txBody>
      </p:sp>
      <p:sp>
        <p:nvSpPr>
          <p:cNvPr id="106" name="Google Shape;106;p25"/>
          <p:cNvSpPr/>
          <p:nvPr/>
        </p:nvSpPr>
        <p:spPr>
          <a:xfrm>
            <a:off x="4810145" y="983925"/>
            <a:ext cx="1355100" cy="136500"/>
          </a:xfrm>
          <a:prstGeom prst="snipRoundRect">
            <a:avLst>
              <a:gd fmla="val 0" name="adj1"/>
              <a:gd fmla="val 50000" name="adj2"/>
            </a:avLst>
          </a:prstGeom>
          <a:solidFill>
            <a:srgbClr val="3684A0"/>
          </a:solidFill>
          <a:ln>
            <a:noFill/>
          </a:ln>
        </p:spPr>
        <p:txBody>
          <a:bodyPr anchorCtr="0" anchor="ctr" bIns="13100" lIns="52375" spcFirstLastPara="1" rIns="52375" wrap="square" tIns="13975">
            <a:noAutofit/>
          </a:bodyPr>
          <a:lstStyle/>
          <a:p>
            <a:pPr indent="0" lvl="0" marL="0" marR="0" rtl="0" algn="l">
              <a:spcBef>
                <a:spcPts val="0"/>
              </a:spcBef>
              <a:spcAft>
                <a:spcPts val="0"/>
              </a:spcAft>
              <a:buNone/>
            </a:pPr>
            <a:r>
              <a:rPr b="1" i="0" lang="zh-CN" sz="700" u="none" cap="none" strike="noStrike">
                <a:solidFill>
                  <a:schemeClr val="lt1"/>
                </a:solidFill>
                <a:latin typeface="Quattrocento"/>
                <a:ea typeface="Quattrocento"/>
                <a:cs typeface="Quattrocento"/>
                <a:sym typeface="Quattrocento"/>
              </a:rPr>
              <a:t>Conclusion</a:t>
            </a:r>
            <a:endParaRPr sz="300"/>
          </a:p>
        </p:txBody>
      </p:sp>
      <p:sp>
        <p:nvSpPr>
          <p:cNvPr id="107" name="Google Shape;107;p25"/>
          <p:cNvSpPr/>
          <p:nvPr/>
        </p:nvSpPr>
        <p:spPr>
          <a:xfrm>
            <a:off x="354025" y="2993600"/>
            <a:ext cx="1646700" cy="1936500"/>
          </a:xfrm>
          <a:prstGeom prst="rect">
            <a:avLst/>
          </a:prstGeom>
          <a:solidFill>
            <a:schemeClr val="lt1"/>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08" name="Google Shape;108;p25"/>
          <p:cNvSpPr txBox="1"/>
          <p:nvPr/>
        </p:nvSpPr>
        <p:spPr>
          <a:xfrm>
            <a:off x="445250" y="3029300"/>
            <a:ext cx="1452600" cy="1865100"/>
          </a:xfrm>
          <a:prstGeom prst="rect">
            <a:avLst/>
          </a:prstGeom>
          <a:noFill/>
          <a:ln>
            <a:noFill/>
          </a:ln>
        </p:spPr>
        <p:txBody>
          <a:bodyPr anchorCtr="0" anchor="t" bIns="8725" lIns="17450" spcFirstLastPara="1" rIns="17450" wrap="square" tIns="8725">
            <a:noAutofit/>
          </a:bodyPr>
          <a:lstStyle/>
          <a:p>
            <a:pPr indent="0" lvl="0" marL="0" marR="0" rtl="0" algn="just">
              <a:lnSpc>
                <a:spcPct val="100000"/>
              </a:lnSpc>
              <a:spcBef>
                <a:spcPts val="0"/>
              </a:spcBef>
              <a:spcAft>
                <a:spcPts val="0"/>
              </a:spcAft>
              <a:buNone/>
            </a:pPr>
            <a:r>
              <a:rPr lang="zh-CN" sz="600">
                <a:solidFill>
                  <a:schemeClr val="dk1"/>
                </a:solidFill>
              </a:rPr>
              <a:t>In January 2020, coronavirus spread worldwide, and the CDC announced that it will prepare for testing COVID-19. It is estimated that each state may need to test the virus for 1% of each state. We got the transportation distance from each production center to each state and the total production possible. In addition, according to CDC statistics, the production cost of each test kit is $ 1, and the transportation cost of each kit is $ 0.001 per mile. However, and updated data is given and the production cost rises to $1.5, and the transportation cost per kit rises $0.002 per mile. Also, new estimated required testing kits per state is given, we will give solutions to both scenarios and analyze which one adapts better to the reality.</a:t>
            </a:r>
            <a:endParaRPr sz="600"/>
          </a:p>
        </p:txBody>
      </p:sp>
      <p:sp>
        <p:nvSpPr>
          <p:cNvPr id="109" name="Google Shape;109;p25"/>
          <p:cNvSpPr/>
          <p:nvPr/>
        </p:nvSpPr>
        <p:spPr>
          <a:xfrm>
            <a:off x="358625" y="2898975"/>
            <a:ext cx="1173000" cy="136500"/>
          </a:xfrm>
          <a:prstGeom prst="snipRoundRect">
            <a:avLst>
              <a:gd fmla="val 0" name="adj1"/>
              <a:gd fmla="val 50000" name="adj2"/>
            </a:avLst>
          </a:prstGeom>
          <a:solidFill>
            <a:srgbClr val="664F93"/>
          </a:solidFill>
          <a:ln>
            <a:noFill/>
          </a:ln>
        </p:spPr>
        <p:txBody>
          <a:bodyPr anchorCtr="0" anchor="ctr" bIns="13100" lIns="52375" spcFirstLastPara="1" rIns="52375" wrap="square" tIns="13975">
            <a:noAutofit/>
          </a:bodyPr>
          <a:lstStyle/>
          <a:p>
            <a:pPr indent="0" lvl="0" marL="0" marR="0" rtl="0" algn="l">
              <a:spcBef>
                <a:spcPts val="0"/>
              </a:spcBef>
              <a:spcAft>
                <a:spcPts val="0"/>
              </a:spcAft>
              <a:buNone/>
            </a:pPr>
            <a:r>
              <a:rPr b="1" i="0" lang="zh-CN" sz="700" u="none" cap="none" strike="noStrike">
                <a:solidFill>
                  <a:schemeClr val="lt1"/>
                </a:solidFill>
                <a:latin typeface="Quattrocento"/>
                <a:ea typeface="Quattrocento"/>
                <a:cs typeface="Quattrocento"/>
                <a:sym typeface="Quattrocento"/>
              </a:rPr>
              <a:t>Introduction</a:t>
            </a:r>
            <a:endParaRPr sz="300"/>
          </a:p>
        </p:txBody>
      </p:sp>
      <p:pic>
        <p:nvPicPr>
          <p:cNvPr id="110" name="Google Shape;110;p25"/>
          <p:cNvPicPr preferRelativeResize="0"/>
          <p:nvPr/>
        </p:nvPicPr>
        <p:blipFill>
          <a:blip r:embed="rId3">
            <a:alphaModFix/>
          </a:blip>
          <a:stretch>
            <a:fillRect/>
          </a:stretch>
        </p:blipFill>
        <p:spPr>
          <a:xfrm>
            <a:off x="6905625" y="154488"/>
            <a:ext cx="1899976" cy="667326"/>
          </a:xfrm>
          <a:prstGeom prst="rect">
            <a:avLst/>
          </a:prstGeom>
          <a:noFill/>
          <a:ln>
            <a:noFill/>
          </a:ln>
        </p:spPr>
      </p:pic>
      <p:sp>
        <p:nvSpPr>
          <p:cNvPr id="111" name="Google Shape;111;p25"/>
          <p:cNvSpPr txBox="1"/>
          <p:nvPr/>
        </p:nvSpPr>
        <p:spPr>
          <a:xfrm>
            <a:off x="2295300" y="1055856"/>
            <a:ext cx="1173000" cy="178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500"/>
              <a:t>a)</a:t>
            </a:r>
            <a:r>
              <a:rPr lang="zh-CN" sz="500"/>
              <a:t> </a:t>
            </a:r>
            <a:r>
              <a:rPr lang="zh-CN" sz="500"/>
              <a:t>After the linear programing is solved, the optimal solution of Z, which is the minimum of total transportation cost, is </a:t>
            </a:r>
            <a:r>
              <a:rPr b="1" lang="zh-CN" sz="500"/>
              <a:t>$ 4 775 913.75.</a:t>
            </a:r>
            <a:r>
              <a:rPr lang="zh-CN" sz="500"/>
              <a:t> </a:t>
            </a:r>
            <a:endParaRPr sz="500"/>
          </a:p>
          <a:p>
            <a:pPr indent="0" lvl="0" marL="0" rtl="0" algn="l">
              <a:lnSpc>
                <a:spcPct val="100000"/>
              </a:lnSpc>
              <a:spcBef>
                <a:spcPts val="500"/>
              </a:spcBef>
              <a:spcAft>
                <a:spcPts val="0"/>
              </a:spcAft>
              <a:buNone/>
            </a:pPr>
            <a:r>
              <a:rPr b="1" lang="zh-CN" sz="500"/>
              <a:t>b)</a:t>
            </a:r>
            <a:r>
              <a:rPr lang="zh-CN" sz="500"/>
              <a:t>The tolerance for increase of transportation cost from Kansas state to manufacturing center B is </a:t>
            </a:r>
            <a:r>
              <a:rPr b="1" lang="zh-CN" sz="500"/>
              <a:t>0.002834</a:t>
            </a:r>
            <a:r>
              <a:rPr lang="zh-CN" sz="500"/>
              <a:t> dollars per mile. </a:t>
            </a:r>
            <a:r>
              <a:rPr lang="zh-CN" sz="500">
                <a:solidFill>
                  <a:schemeClr val="dk1"/>
                </a:solidFill>
              </a:rPr>
              <a:t>The tolerance for increase of transportation cost from Pennsylvania  state to manufacturing center B is </a:t>
            </a:r>
            <a:r>
              <a:rPr b="1" lang="zh-CN" sz="500">
                <a:solidFill>
                  <a:schemeClr val="dk1"/>
                </a:solidFill>
              </a:rPr>
              <a:t>0.00126  </a:t>
            </a:r>
            <a:r>
              <a:rPr lang="zh-CN" sz="500">
                <a:solidFill>
                  <a:schemeClr val="dk1"/>
                </a:solidFill>
              </a:rPr>
              <a:t>dollars per mile. </a:t>
            </a:r>
            <a:endParaRPr sz="500">
              <a:solidFill>
                <a:schemeClr val="dk1"/>
              </a:solidFill>
            </a:endParaRPr>
          </a:p>
          <a:p>
            <a:pPr indent="0" lvl="0" marL="0" rtl="0" algn="l">
              <a:lnSpc>
                <a:spcPct val="100000"/>
              </a:lnSpc>
              <a:spcBef>
                <a:spcPts val="500"/>
              </a:spcBef>
              <a:spcAft>
                <a:spcPts val="500"/>
              </a:spcAft>
              <a:buNone/>
            </a:pPr>
            <a:r>
              <a:rPr b="1" lang="zh-CN" sz="500"/>
              <a:t>c) </a:t>
            </a:r>
            <a:r>
              <a:rPr lang="zh-CN" sz="500"/>
              <a:t>If we need to send 500000 more test kits to Washington state, the current solution is still optimal because allowable increase is greater than 500000, and the new optimal value of total cost would be </a:t>
            </a:r>
            <a:r>
              <a:rPr b="1" lang="zh-CN" sz="500"/>
              <a:t>$ 5 619 413.75.</a:t>
            </a:r>
            <a:endParaRPr b="1" sz="500"/>
          </a:p>
        </p:txBody>
      </p:sp>
      <p:sp>
        <p:nvSpPr>
          <p:cNvPr id="112" name="Google Shape;112;p25"/>
          <p:cNvSpPr txBox="1"/>
          <p:nvPr/>
        </p:nvSpPr>
        <p:spPr>
          <a:xfrm>
            <a:off x="3562263" y="1095387"/>
            <a:ext cx="1069500" cy="191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500"/>
              <a:t>d) </a:t>
            </a:r>
            <a:r>
              <a:rPr lang="zh-CN" sz="500"/>
              <a:t>A foreign company is offering $300000 for 1 million testing kits. For the first iteration, the result shows that by purchasing foreign testing kits to center 2 we save money. However, only when the amount purchased is less than 139363, so 1 million is too much. For the second iteration, situation is </a:t>
            </a:r>
            <a:r>
              <a:rPr lang="zh-CN" sz="500"/>
              <a:t>similar</a:t>
            </a:r>
            <a:r>
              <a:rPr lang="zh-CN" sz="500"/>
              <a:t> to the first one, but the amount we need is still much less than 1 million. By the third iteration, it’s only worthwhile to purchase 196232 kits from the foreign company since after that, what we save in money is less than what we buy. </a:t>
            </a:r>
            <a:r>
              <a:rPr b="1" lang="zh-CN" sz="500"/>
              <a:t>In conclusion, it is not worthwhile to purchase from the company</a:t>
            </a:r>
            <a:endParaRPr b="1" sz="500"/>
          </a:p>
        </p:txBody>
      </p:sp>
      <p:sp>
        <p:nvSpPr>
          <p:cNvPr id="113" name="Google Shape;113;p25"/>
          <p:cNvSpPr txBox="1"/>
          <p:nvPr/>
        </p:nvSpPr>
        <p:spPr>
          <a:xfrm>
            <a:off x="4786238" y="3908100"/>
            <a:ext cx="2095500" cy="104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600"/>
              <a:t>The graphs show the optimal amount of testing kits send to each states from center A, B and C. The total cost is </a:t>
            </a:r>
            <a:r>
              <a:rPr b="1" lang="zh-CN" sz="600"/>
              <a:t>4775913.75 </a:t>
            </a:r>
            <a:r>
              <a:rPr lang="zh-CN" sz="600"/>
              <a:t>dollars for current situation. Transportation cost from center B to Kansas state can increase by 0.002834 dollars per mile so the current solution is still optimal. If 500000 more testing kits need to be send to Washington state, new total cost of optimal value would be 5619413.75 dollars. It is not worthwhile to purchase testing kit from the foreign company.</a:t>
            </a:r>
            <a:endParaRPr sz="600"/>
          </a:p>
        </p:txBody>
      </p:sp>
      <p:pic>
        <p:nvPicPr>
          <p:cNvPr id="114" name="Google Shape;114;p25" title="Chart"/>
          <p:cNvPicPr preferRelativeResize="0"/>
          <p:nvPr/>
        </p:nvPicPr>
        <p:blipFill>
          <a:blip r:embed="rId4">
            <a:alphaModFix/>
          </a:blip>
          <a:stretch>
            <a:fillRect/>
          </a:stretch>
        </p:blipFill>
        <p:spPr>
          <a:xfrm>
            <a:off x="6962773" y="1374137"/>
            <a:ext cx="1974599" cy="858439"/>
          </a:xfrm>
          <a:prstGeom prst="rect">
            <a:avLst/>
          </a:prstGeom>
          <a:noFill/>
          <a:ln>
            <a:noFill/>
          </a:ln>
        </p:spPr>
      </p:pic>
      <p:sp>
        <p:nvSpPr>
          <p:cNvPr id="115" name="Google Shape;115;p25"/>
          <p:cNvSpPr/>
          <p:nvPr/>
        </p:nvSpPr>
        <p:spPr>
          <a:xfrm>
            <a:off x="6958600" y="1074225"/>
            <a:ext cx="2095500" cy="3909600"/>
          </a:xfrm>
          <a:prstGeom prst="rect">
            <a:avLst/>
          </a:prstGeom>
          <a:solidFill>
            <a:schemeClr val="lt1"/>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16" name="Google Shape;116;p25"/>
          <p:cNvSpPr/>
          <p:nvPr/>
        </p:nvSpPr>
        <p:spPr>
          <a:xfrm>
            <a:off x="6938425" y="982150"/>
            <a:ext cx="1452600" cy="136500"/>
          </a:xfrm>
          <a:prstGeom prst="snipRoundRect">
            <a:avLst>
              <a:gd fmla="val 0" name="adj1"/>
              <a:gd fmla="val 50000" name="adj2"/>
            </a:avLst>
          </a:prstGeom>
          <a:solidFill>
            <a:srgbClr val="3684A0"/>
          </a:solidFill>
          <a:ln>
            <a:noFill/>
          </a:ln>
        </p:spPr>
        <p:txBody>
          <a:bodyPr anchorCtr="0" anchor="ctr" bIns="13100" lIns="52375" spcFirstLastPara="1" rIns="52375" wrap="square" tIns="13975">
            <a:noAutofit/>
          </a:bodyPr>
          <a:lstStyle/>
          <a:p>
            <a:pPr indent="0" lvl="0" marL="0" marR="0" rtl="0" algn="l">
              <a:spcBef>
                <a:spcPts val="0"/>
              </a:spcBef>
              <a:spcAft>
                <a:spcPts val="0"/>
              </a:spcAft>
              <a:buNone/>
            </a:pPr>
            <a:r>
              <a:rPr b="1" i="0" lang="zh-CN" sz="700" u="none" cap="none" strike="noStrike">
                <a:solidFill>
                  <a:schemeClr val="lt1"/>
                </a:solidFill>
                <a:latin typeface="Quattrocento"/>
                <a:ea typeface="Quattrocento"/>
                <a:cs typeface="Quattrocento"/>
                <a:sym typeface="Quattrocento"/>
              </a:rPr>
              <a:t>Conclusion (Updated Data)</a:t>
            </a:r>
            <a:endParaRPr sz="300"/>
          </a:p>
        </p:txBody>
      </p:sp>
      <p:sp>
        <p:nvSpPr>
          <p:cNvPr id="117" name="Google Shape;117;p25"/>
          <p:cNvSpPr txBox="1"/>
          <p:nvPr/>
        </p:nvSpPr>
        <p:spPr>
          <a:xfrm>
            <a:off x="6958600" y="3794350"/>
            <a:ext cx="2095500" cy="111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600"/>
              <a:t>Total Cost = </a:t>
            </a:r>
            <a:r>
              <a:rPr b="1" lang="zh-CN" sz="600"/>
              <a:t>$ 8 060 778</a:t>
            </a:r>
            <a:endParaRPr b="1" sz="600"/>
          </a:p>
          <a:p>
            <a:pPr indent="0" lvl="0" marL="0" rtl="0" algn="l">
              <a:lnSpc>
                <a:spcPct val="115000"/>
              </a:lnSpc>
              <a:spcBef>
                <a:spcPts val="0"/>
              </a:spcBef>
              <a:spcAft>
                <a:spcPts val="0"/>
              </a:spcAft>
              <a:buClr>
                <a:schemeClr val="dk1"/>
              </a:buClr>
              <a:buSzPts val="1100"/>
              <a:buFont typeface="Arial"/>
              <a:buNone/>
            </a:pPr>
            <a:r>
              <a:rPr lang="zh-CN" sz="700">
                <a:solidFill>
                  <a:schemeClr val="dk1"/>
                </a:solidFill>
              </a:rPr>
              <a:t>In terms of comparison to the actual data on the confirmed cases of Coronavirus in each state and the number of tests that have been performed so far, Table 1 more accurately represents the distribution of people that have been tested, while Table 3 is far closer to the distribution of confirmed cases.</a:t>
            </a:r>
            <a:endParaRPr sz="200"/>
          </a:p>
        </p:txBody>
      </p:sp>
      <p:pic>
        <p:nvPicPr>
          <p:cNvPr id="118" name="Google Shape;118;p25" title="Chart"/>
          <p:cNvPicPr preferRelativeResize="0"/>
          <p:nvPr/>
        </p:nvPicPr>
        <p:blipFill>
          <a:blip r:embed="rId5">
            <a:alphaModFix/>
          </a:blip>
          <a:stretch>
            <a:fillRect/>
          </a:stretch>
        </p:blipFill>
        <p:spPr>
          <a:xfrm>
            <a:off x="4897525" y="2191200"/>
            <a:ext cx="1974638" cy="858450"/>
          </a:xfrm>
          <a:prstGeom prst="rect">
            <a:avLst/>
          </a:prstGeom>
          <a:noFill/>
          <a:ln>
            <a:noFill/>
          </a:ln>
        </p:spPr>
      </p:pic>
      <p:pic>
        <p:nvPicPr>
          <p:cNvPr id="119" name="Google Shape;119;p25"/>
          <p:cNvPicPr preferRelativeResize="0"/>
          <p:nvPr/>
        </p:nvPicPr>
        <p:blipFill>
          <a:blip r:embed="rId6">
            <a:alphaModFix/>
          </a:blip>
          <a:stretch>
            <a:fillRect/>
          </a:stretch>
        </p:blipFill>
        <p:spPr>
          <a:xfrm>
            <a:off x="7088823" y="2032275"/>
            <a:ext cx="1851300" cy="750524"/>
          </a:xfrm>
          <a:prstGeom prst="rect">
            <a:avLst/>
          </a:prstGeom>
          <a:noFill/>
          <a:ln>
            <a:noFill/>
          </a:ln>
        </p:spPr>
      </p:pic>
      <p:pic>
        <p:nvPicPr>
          <p:cNvPr id="120" name="Google Shape;120;p25"/>
          <p:cNvPicPr preferRelativeResize="0"/>
          <p:nvPr/>
        </p:nvPicPr>
        <p:blipFill rotWithShape="1">
          <a:blip r:embed="rId7">
            <a:alphaModFix/>
          </a:blip>
          <a:srcRect b="4069" l="2129" r="-2130" t="-4070"/>
          <a:stretch/>
        </p:blipFill>
        <p:spPr>
          <a:xfrm>
            <a:off x="7092300" y="2859350"/>
            <a:ext cx="1899974" cy="858449"/>
          </a:xfrm>
          <a:prstGeom prst="rect">
            <a:avLst/>
          </a:prstGeom>
          <a:noFill/>
          <a:ln>
            <a:noFill/>
          </a:ln>
        </p:spPr>
      </p:pic>
      <p:pic>
        <p:nvPicPr>
          <p:cNvPr id="121" name="Google Shape;121;p25"/>
          <p:cNvPicPr preferRelativeResize="0"/>
          <p:nvPr/>
        </p:nvPicPr>
        <p:blipFill>
          <a:blip r:embed="rId8">
            <a:alphaModFix/>
          </a:blip>
          <a:stretch>
            <a:fillRect/>
          </a:stretch>
        </p:blipFill>
        <p:spPr>
          <a:xfrm>
            <a:off x="7036275" y="1278975"/>
            <a:ext cx="1899976" cy="706499"/>
          </a:xfrm>
          <a:prstGeom prst="rect">
            <a:avLst/>
          </a:prstGeom>
          <a:noFill/>
          <a:ln>
            <a:noFill/>
          </a:ln>
        </p:spPr>
      </p:pic>
      <p:pic>
        <p:nvPicPr>
          <p:cNvPr id="122" name="Google Shape;122;p25" title="Chart"/>
          <p:cNvPicPr preferRelativeResize="0"/>
          <p:nvPr/>
        </p:nvPicPr>
        <p:blipFill>
          <a:blip r:embed="rId9">
            <a:alphaModFix/>
          </a:blip>
          <a:stretch>
            <a:fillRect/>
          </a:stretch>
        </p:blipFill>
        <p:spPr>
          <a:xfrm>
            <a:off x="4893025" y="1278975"/>
            <a:ext cx="1974638" cy="858450"/>
          </a:xfrm>
          <a:prstGeom prst="rect">
            <a:avLst/>
          </a:prstGeom>
          <a:noFill/>
          <a:ln>
            <a:noFill/>
          </a:ln>
        </p:spPr>
      </p:pic>
      <p:pic>
        <p:nvPicPr>
          <p:cNvPr id="123" name="Google Shape;123;p25" title="Chart"/>
          <p:cNvPicPr preferRelativeResize="0"/>
          <p:nvPr/>
        </p:nvPicPr>
        <p:blipFill>
          <a:blip r:embed="rId10">
            <a:alphaModFix/>
          </a:blip>
          <a:stretch>
            <a:fillRect/>
          </a:stretch>
        </p:blipFill>
        <p:spPr>
          <a:xfrm>
            <a:off x="4892550" y="3049650"/>
            <a:ext cx="1965346" cy="858450"/>
          </a:xfrm>
          <a:prstGeom prst="rect">
            <a:avLst/>
          </a:prstGeom>
          <a:noFill/>
          <a:ln>
            <a:noFill/>
          </a:ln>
        </p:spPr>
      </p:pic>
      <p:sp>
        <p:nvSpPr>
          <p:cNvPr id="124" name="Google Shape;124;p25"/>
          <p:cNvSpPr/>
          <p:nvPr/>
        </p:nvSpPr>
        <p:spPr>
          <a:xfrm>
            <a:off x="2260050" y="3162775"/>
            <a:ext cx="2407500" cy="1872900"/>
          </a:xfrm>
          <a:prstGeom prst="rect">
            <a:avLst/>
          </a:prstGeom>
          <a:solidFill>
            <a:schemeClr val="lt1"/>
          </a:solidFill>
          <a:ln>
            <a:noFill/>
          </a:ln>
        </p:spPr>
        <p:txBody>
          <a:bodyPr anchorCtr="0" anchor="ctr" bIns="8725" lIns="17450" spcFirstLastPara="1" rIns="17450" wrap="square" tIns="8725">
            <a:noAutofit/>
          </a:bodyPr>
          <a:lstStyle/>
          <a:p>
            <a:pPr indent="0" lvl="0" marL="0" marR="0" rtl="0" algn="l">
              <a:spcBef>
                <a:spcPts val="0"/>
              </a:spcBef>
              <a:spcAft>
                <a:spcPts val="0"/>
              </a:spcAft>
              <a:buNone/>
            </a:pPr>
            <a:r>
              <a:t/>
            </a:r>
            <a:endParaRPr sz="700">
              <a:solidFill>
                <a:schemeClr val="dk1"/>
              </a:solidFill>
              <a:latin typeface="Times New Roman"/>
              <a:ea typeface="Times New Roman"/>
              <a:cs typeface="Times New Roman"/>
              <a:sym typeface="Times New Roman"/>
            </a:endParaRPr>
          </a:p>
        </p:txBody>
      </p:sp>
      <p:sp>
        <p:nvSpPr>
          <p:cNvPr id="125" name="Google Shape;125;p25"/>
          <p:cNvSpPr/>
          <p:nvPr/>
        </p:nvSpPr>
        <p:spPr>
          <a:xfrm>
            <a:off x="2264725" y="3026425"/>
            <a:ext cx="1825200" cy="136500"/>
          </a:xfrm>
          <a:prstGeom prst="snipRoundRect">
            <a:avLst>
              <a:gd fmla="val 0" name="adj1"/>
              <a:gd fmla="val 50000" name="adj2"/>
            </a:avLst>
          </a:prstGeom>
          <a:solidFill>
            <a:srgbClr val="664F93"/>
          </a:solidFill>
          <a:ln>
            <a:noFill/>
          </a:ln>
        </p:spPr>
        <p:txBody>
          <a:bodyPr anchorCtr="0" anchor="ctr" bIns="13100" lIns="52375" spcFirstLastPara="1" rIns="52375" wrap="square" tIns="13975">
            <a:noAutofit/>
          </a:bodyPr>
          <a:lstStyle/>
          <a:p>
            <a:pPr indent="0" lvl="0" marL="0" marR="0" rtl="0" algn="l">
              <a:spcBef>
                <a:spcPts val="0"/>
              </a:spcBef>
              <a:spcAft>
                <a:spcPts val="0"/>
              </a:spcAft>
              <a:buNone/>
            </a:pPr>
            <a:r>
              <a:rPr b="1" i="0" lang="zh-CN" sz="700" u="none" cap="none" strike="noStrike">
                <a:solidFill>
                  <a:schemeClr val="lt1"/>
                </a:solidFill>
                <a:latin typeface="Quattrocento"/>
                <a:ea typeface="Quattrocento"/>
                <a:cs typeface="Quattrocento"/>
                <a:sym typeface="Quattrocento"/>
              </a:rPr>
              <a:t>Results (Updated Data)</a:t>
            </a:r>
            <a:endParaRPr sz="300"/>
          </a:p>
        </p:txBody>
      </p:sp>
      <p:sp>
        <p:nvSpPr>
          <p:cNvPr id="126" name="Google Shape;126;p25"/>
          <p:cNvSpPr txBox="1"/>
          <p:nvPr/>
        </p:nvSpPr>
        <p:spPr>
          <a:xfrm>
            <a:off x="2296053" y="3162789"/>
            <a:ext cx="1171500" cy="212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500"/>
              <a:t>a)</a:t>
            </a:r>
            <a:r>
              <a:rPr lang="zh-CN" sz="500"/>
              <a:t> After the linear programing is solved, the optimal solution of Z, which is the minimum of total transportation cost, is </a:t>
            </a:r>
            <a:r>
              <a:rPr b="1" lang="zh-CN" sz="500"/>
              <a:t>$ </a:t>
            </a:r>
            <a:r>
              <a:rPr b="1" lang="zh-CN" sz="600">
                <a:solidFill>
                  <a:schemeClr val="dk1"/>
                </a:solidFill>
              </a:rPr>
              <a:t> </a:t>
            </a:r>
            <a:r>
              <a:rPr b="1" lang="zh-CN" sz="400">
                <a:solidFill>
                  <a:schemeClr val="dk1"/>
                </a:solidFill>
              </a:rPr>
              <a:t>8 060 778</a:t>
            </a:r>
            <a:endParaRPr b="1" sz="300"/>
          </a:p>
          <a:p>
            <a:pPr indent="0" lvl="0" marL="0" rtl="0" algn="l">
              <a:lnSpc>
                <a:spcPct val="115000"/>
              </a:lnSpc>
              <a:spcBef>
                <a:spcPts val="500"/>
              </a:spcBef>
              <a:spcAft>
                <a:spcPts val="0"/>
              </a:spcAft>
              <a:buNone/>
            </a:pPr>
            <a:r>
              <a:rPr b="1" lang="zh-CN" sz="500"/>
              <a:t>b)</a:t>
            </a:r>
            <a:r>
              <a:rPr lang="zh-CN" sz="500"/>
              <a:t>The tolerance for increase of transportation cost from Kansas state to manufacturing center B is 0.002834 dollars per mile </a:t>
            </a:r>
            <a:r>
              <a:rPr lang="zh-CN" sz="500">
                <a:solidFill>
                  <a:schemeClr val="dk1"/>
                </a:solidFill>
              </a:rPr>
              <a:t>The tolerance for increase of transportation cost from Pennsylvania  state to manufacturing center B is </a:t>
            </a:r>
            <a:r>
              <a:rPr b="1" lang="zh-CN" sz="500">
                <a:solidFill>
                  <a:schemeClr val="dk1"/>
                </a:solidFill>
              </a:rPr>
              <a:t>0.00096  </a:t>
            </a:r>
            <a:r>
              <a:rPr lang="zh-CN" sz="500">
                <a:solidFill>
                  <a:schemeClr val="dk1"/>
                </a:solidFill>
              </a:rPr>
              <a:t>dollars per mile. </a:t>
            </a:r>
            <a:r>
              <a:rPr lang="zh-CN" sz="500"/>
              <a:t>. </a:t>
            </a:r>
            <a:endParaRPr sz="500"/>
          </a:p>
          <a:p>
            <a:pPr indent="0" lvl="0" marL="0" rtl="0" algn="l">
              <a:lnSpc>
                <a:spcPct val="115000"/>
              </a:lnSpc>
              <a:spcBef>
                <a:spcPts val="500"/>
              </a:spcBef>
              <a:spcAft>
                <a:spcPts val="0"/>
              </a:spcAft>
              <a:buNone/>
            </a:pPr>
            <a:r>
              <a:rPr b="1" lang="zh-CN" sz="500"/>
              <a:t>c) </a:t>
            </a:r>
            <a:r>
              <a:rPr lang="zh-CN" sz="1100">
                <a:solidFill>
                  <a:srgbClr val="FF0000"/>
                </a:solidFill>
              </a:rPr>
              <a:t> </a:t>
            </a:r>
            <a:r>
              <a:rPr lang="zh-CN" sz="500"/>
              <a:t>The current optimal dual solution will no longer be optimal if we add 500 000 extra testing kits to Washington State.</a:t>
            </a:r>
            <a:endParaRPr sz="500"/>
          </a:p>
          <a:p>
            <a:pPr indent="0" lvl="0" marL="0" rtl="0" algn="l">
              <a:lnSpc>
                <a:spcPct val="115000"/>
              </a:lnSpc>
              <a:spcBef>
                <a:spcPts val="500"/>
              </a:spcBef>
              <a:spcAft>
                <a:spcPts val="500"/>
              </a:spcAft>
              <a:buNone/>
            </a:pPr>
            <a:r>
              <a:t/>
            </a:r>
            <a:endParaRPr sz="100"/>
          </a:p>
        </p:txBody>
      </p:sp>
      <p:sp>
        <p:nvSpPr>
          <p:cNvPr id="127" name="Google Shape;127;p25"/>
          <p:cNvSpPr txBox="1"/>
          <p:nvPr/>
        </p:nvSpPr>
        <p:spPr>
          <a:xfrm>
            <a:off x="3470850" y="3070800"/>
            <a:ext cx="1173000" cy="2077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zh-CN" sz="500"/>
              <a:t>d) </a:t>
            </a:r>
            <a:r>
              <a:rPr lang="zh-CN" sz="500"/>
              <a:t>A foreign company is offering $300000 for 1 million testing kits. For the first iteration, the result shows that by purchasing foreign testing kits to center 2 we save money. However, only when the amount purchased is less than 31 500, so 1 million is too much. For the second iteration, situation is similar to the first one, but the amount we need is still much less than 1 million. By the third iteration, it’s only worthwhile to purchase 46 499 kits from the foreign company since after that, what we save in money is less than what we buy. </a:t>
            </a:r>
            <a:r>
              <a:rPr b="1" lang="zh-CN" sz="500"/>
              <a:t>In conclusion, it is not worthwhile to purchase from the company</a:t>
            </a:r>
            <a:endParaRPr b="1" sz="500"/>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