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Merriweather" panose="020B0604020202020204" charset="0"/>
      <p:regular r:id="rId25"/>
      <p:bold r:id="rId26"/>
      <p:italic r:id="rId27"/>
      <p:boldItalic r:id="rId28"/>
    </p:embeddedFont>
    <p:embeddedFont>
      <p:font typeface="Playfair Displ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Leonardo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10e4613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10e4613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Renzo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10e4613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10e4613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diego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2cf5b2b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2cf5b2bb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diego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410e4613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410e4613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diego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410e461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410e461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diego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3ceadfcf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3ceadfcf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Leonardo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cf5b2d1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2cf5b2d1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3ceadfcf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3ceadfcf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Leonardo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10e4613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410e4613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Nicolas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410e4613c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410e4613c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Nicolas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410e4613c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410e4613c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barturen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410e4613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410e4613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barturen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10e4613c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10e4613c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Renzo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drive.google.com/file/d/1LPhvRGpUJfWQdlNR-Jt5FkZ7iOiw15S1/vie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drive.google.com/file/d/1XXQRc4SUfpm3MU0W0hziL_cnyo3B9uUm/view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drive.google.com/file/d/1lbv1dzsjrhux4Qcd3DukqCdwVl38IaEl/view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drive.google.com/file/d/1LvRDFQUzZ3dMe_Uskj815VgVdojnkD7_/vie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jRQUwCToqqoieLQpkdXXwu3zLN4FfbRp/view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jRQUwCToqqoieLQpkdXXwu3zLN4FfbRp/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CXi7YcAdSG5pfgUKjVfw5eNB__crr7n7/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300" y="1515000"/>
            <a:ext cx="2951400" cy="21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Chatbot Inteligente de un Restaurante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Comportamiento #02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200" y="1440876"/>
            <a:ext cx="2938900" cy="26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 title="04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69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Comportamiento #03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200" y="1440876"/>
            <a:ext cx="2938900" cy="26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 title="02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69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Comportamiento #04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200" y="1440876"/>
            <a:ext cx="2938900" cy="26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 title="03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69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Comportamiento #05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200" y="1440876"/>
            <a:ext cx="2938900" cy="26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 title="05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69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5976600" y="1219988"/>
            <a:ext cx="373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Limitaciones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r="54319"/>
          <a:stretch/>
        </p:blipFill>
        <p:spPr>
          <a:xfrm>
            <a:off x="7499963" y="1008773"/>
            <a:ext cx="689175" cy="673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 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3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l="54319"/>
          <a:stretch/>
        </p:blipFill>
        <p:spPr>
          <a:xfrm>
            <a:off x="1417075" y="1017450"/>
            <a:ext cx="689175" cy="6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51150" y="1691325"/>
            <a:ext cx="2471400" cy="2843100"/>
          </a:xfrm>
          <a:prstGeom prst="foldedCorner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- El chatbot es capaz de responder todo tipo de preguntas “simples” acerca del restaurante.</a:t>
            </a:r>
            <a:endParaRPr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- Explica de forma rápida y concisa la información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5860338" y="1691325"/>
            <a:ext cx="2471400" cy="2843100"/>
          </a:xfrm>
          <a:prstGeom prst="foldedCorner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s">
                <a:solidFill>
                  <a:schemeClr val="lt1"/>
                </a:solidFill>
              </a:rPr>
              <a:t>Al finalizar un tema, es necesario volver a preguntarle algo para seguir la conversación</a:t>
            </a:r>
            <a:endParaRPr>
              <a:solidFill>
                <a:schemeClr val="lt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s">
                <a:solidFill>
                  <a:schemeClr val="lt1"/>
                </a:solidFill>
              </a:rPr>
              <a:t>Solo hay una única respuesta a cada pregunta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4294967295"/>
          </p:nvPr>
        </p:nvSpPr>
        <p:spPr>
          <a:xfrm>
            <a:off x="311689" y="1467910"/>
            <a:ext cx="4164300" cy="22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s" sz="2800"/>
              <a:t>Leonardo Candio</a:t>
            </a:r>
            <a:endParaRPr sz="280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s" sz="2800"/>
              <a:t>Nicolas Arce</a:t>
            </a:r>
            <a:endParaRPr sz="280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s" sz="2800"/>
              <a:t>Renzo Acervo</a:t>
            </a:r>
            <a:endParaRPr sz="280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s" sz="2800"/>
              <a:t>Diego Díaz</a:t>
            </a:r>
            <a:endParaRPr sz="280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s" sz="2800"/>
              <a:t>Alejandro Barturen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800"/>
          </a:p>
        </p:txBody>
      </p:sp>
      <p:sp>
        <p:nvSpPr>
          <p:cNvPr id="66" name="Google Shape;66;p14"/>
          <p:cNvSpPr/>
          <p:nvPr/>
        </p:nvSpPr>
        <p:spPr>
          <a:xfrm>
            <a:off x="0" y="4711500"/>
            <a:ext cx="9144000" cy="432000"/>
          </a:xfrm>
          <a:prstGeom prst="foldedCorner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Link: </a:t>
            </a:r>
            <a:r>
              <a:rPr lang="es" u="sng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https://drive.google.com/file/d/1jRQUwCToqqoieLQpkdXXwu3zLN4FfbRp/view?usp=sharing</a:t>
            </a:r>
            <a:r>
              <a:rPr lang="es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28450" y="1945650"/>
            <a:ext cx="22281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 Completo</a:t>
            </a:r>
            <a:endParaRPr/>
          </a:p>
        </p:txBody>
      </p:sp>
      <p:pic>
        <p:nvPicPr>
          <p:cNvPr id="73" name="Google Shape;73;p15" title="Video ICCCCCCCC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985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0200" y="1440876"/>
            <a:ext cx="2938900" cy="261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1978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Temática  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039100" cy="24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temática de nuestro Chatbot es la de un restaurante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6632275" y="1152475"/>
            <a:ext cx="2039100" cy="24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"/>
              <a:t>El objetivo principal de nuestro Chatbot, es brindar todo tipo de información al posible cliente sobre el servicio de nuestro restaurante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151825" y="392700"/>
            <a:ext cx="30000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5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Objetivo</a:t>
            </a:r>
            <a:endParaRPr sz="28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de Intenciones</a:t>
            </a:r>
            <a:endParaRPr/>
          </a:p>
        </p:txBody>
      </p:sp>
      <p:grpSp>
        <p:nvGrpSpPr>
          <p:cNvPr id="89" name="Google Shape;89;p17"/>
          <p:cNvGrpSpPr/>
          <p:nvPr/>
        </p:nvGrpSpPr>
        <p:grpSpPr>
          <a:xfrm>
            <a:off x="0" y="700920"/>
            <a:ext cx="8920518" cy="4221540"/>
            <a:chOff x="0" y="548500"/>
            <a:chExt cx="7233048" cy="3680826"/>
          </a:xfrm>
        </p:grpSpPr>
        <p:pic>
          <p:nvPicPr>
            <p:cNvPr id="90" name="Google Shape;90;p17"/>
            <p:cNvPicPr preferRelativeResize="0"/>
            <p:nvPr/>
          </p:nvPicPr>
          <p:blipFill rotWithShape="1">
            <a:blip r:embed="rId3">
              <a:alphaModFix/>
            </a:blip>
            <a:srcRect l="17449" t="27102" r="3448" b="17152"/>
            <a:stretch/>
          </p:blipFill>
          <p:spPr>
            <a:xfrm>
              <a:off x="0" y="548500"/>
              <a:ext cx="7233048" cy="286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7"/>
            <p:cNvPicPr preferRelativeResize="0"/>
            <p:nvPr/>
          </p:nvPicPr>
          <p:blipFill rotWithShape="1">
            <a:blip r:embed="rId4">
              <a:alphaModFix/>
            </a:blip>
            <a:srcRect l="17339" t="69692" r="3559" b="14486"/>
            <a:stretch/>
          </p:blipFill>
          <p:spPr>
            <a:xfrm>
              <a:off x="0" y="3415600"/>
              <a:ext cx="7233048" cy="8137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70600" y="170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de Entidades 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l="17695" t="27052" r="2451" b="38751"/>
          <a:stretch/>
        </p:blipFill>
        <p:spPr>
          <a:xfrm>
            <a:off x="70600" y="796450"/>
            <a:ext cx="8913302" cy="21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00975" y="0"/>
            <a:ext cx="31755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Diálogos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551650" y="0"/>
            <a:ext cx="20100" cy="5053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5324325" y="0"/>
            <a:ext cx="20100" cy="5053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/>
          <p:nvPr/>
        </p:nvSpPr>
        <p:spPr>
          <a:xfrm flipH="1">
            <a:off x="5344500" y="3794750"/>
            <a:ext cx="3799500" cy="1258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Continua</a:t>
            </a:r>
            <a:endParaRPr sz="4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51650" cy="24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750" y="1493675"/>
            <a:ext cx="2752575" cy="35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470625"/>
            <a:ext cx="2551650" cy="25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4425" y="0"/>
            <a:ext cx="3743271" cy="37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704050" y="0"/>
            <a:ext cx="31755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Diálogos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3144375" y="0"/>
            <a:ext cx="20100" cy="5053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5525250" y="0"/>
            <a:ext cx="20100" cy="5053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 flipH="1">
            <a:off x="5525400" y="3892175"/>
            <a:ext cx="3618600" cy="1161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20"/>
          <p:cNvSpPr/>
          <p:nvPr/>
        </p:nvSpPr>
        <p:spPr>
          <a:xfrm flipH="1">
            <a:off x="3164550" y="1452725"/>
            <a:ext cx="2380800" cy="3600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113550" cy="50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475" y="1482550"/>
            <a:ext cx="2360775" cy="240962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6175" y="0"/>
            <a:ext cx="3526075" cy="38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Comportamiento #01</a:t>
            </a:r>
            <a:endParaRPr/>
          </a:p>
        </p:txBody>
      </p:sp>
      <p:pic>
        <p:nvPicPr>
          <p:cNvPr id="127" name="Google Shape;127;p21" title="0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88" y="1176574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0200" y="1440876"/>
            <a:ext cx="2938900" cy="261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Presentación en pantalla (16:9)</PresentationFormat>
  <Paragraphs>50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Playfair Display</vt:lpstr>
      <vt:lpstr>Georgia</vt:lpstr>
      <vt:lpstr>Arial</vt:lpstr>
      <vt:lpstr>Lato</vt:lpstr>
      <vt:lpstr>Merriweather</vt:lpstr>
      <vt:lpstr>Coral</vt:lpstr>
      <vt:lpstr>Chatbot Inteligente de un Restaurante</vt:lpstr>
      <vt:lpstr>Integrantes:</vt:lpstr>
      <vt:lpstr>Video Completo</vt:lpstr>
      <vt:lpstr>Temática  </vt:lpstr>
      <vt:lpstr>Lista de Intenciones</vt:lpstr>
      <vt:lpstr>Lista de Entidades </vt:lpstr>
      <vt:lpstr>Lista  de  Diálogos</vt:lpstr>
      <vt:lpstr>Lista  de  Diálogos</vt:lpstr>
      <vt:lpstr>Comportamiento #01</vt:lpstr>
      <vt:lpstr>Comportamiento #02</vt:lpstr>
      <vt:lpstr>Comportamiento #03</vt:lpstr>
      <vt:lpstr>Comportamiento #04</vt:lpstr>
      <vt:lpstr>Comportamiento #05</vt:lpstr>
      <vt:lpstr>Conclusión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Inteligente de un Restaurante</dc:title>
  <cp:lastModifiedBy>Leonardo Matías Candio Ormeño</cp:lastModifiedBy>
  <cp:revision>1</cp:revision>
  <dcterms:modified xsi:type="dcterms:W3CDTF">2021-07-12T03:30:52Z</dcterms:modified>
</cp:coreProperties>
</file>