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>
        <p:scale>
          <a:sx n="120" d="100"/>
          <a:sy n="120" d="100"/>
        </p:scale>
        <p:origin x="1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35A5-C1E6-43D1-B0E6-546B7D26D78B}" type="datetimeFigureOut">
              <a:rPr lang="it-IT" smtClean="0"/>
              <a:t>08/12/2016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CC0B-D5EF-44B8-8505-79DB92FD668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521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35A5-C1E6-43D1-B0E6-546B7D26D78B}" type="datetimeFigureOut">
              <a:rPr lang="it-IT" smtClean="0"/>
              <a:t>08/12/2016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CC0B-D5EF-44B8-8505-79DB92FD668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033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35A5-C1E6-43D1-B0E6-546B7D26D78B}" type="datetimeFigureOut">
              <a:rPr lang="it-IT" smtClean="0"/>
              <a:t>08/12/2016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CC0B-D5EF-44B8-8505-79DB92FD668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950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35A5-C1E6-43D1-B0E6-546B7D26D78B}" type="datetimeFigureOut">
              <a:rPr lang="it-IT" smtClean="0"/>
              <a:t>08/12/2016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CC0B-D5EF-44B8-8505-79DB92FD668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579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35A5-C1E6-43D1-B0E6-546B7D26D78B}" type="datetimeFigureOut">
              <a:rPr lang="it-IT" smtClean="0"/>
              <a:t>08/12/2016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CC0B-D5EF-44B8-8505-79DB92FD668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20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35A5-C1E6-43D1-B0E6-546B7D26D78B}" type="datetimeFigureOut">
              <a:rPr lang="it-IT" smtClean="0"/>
              <a:t>08/12/2016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CC0B-D5EF-44B8-8505-79DB92FD668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783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35A5-C1E6-43D1-B0E6-546B7D26D78B}" type="datetimeFigureOut">
              <a:rPr lang="it-IT" smtClean="0"/>
              <a:t>08/12/2016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CC0B-D5EF-44B8-8505-79DB92FD668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002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35A5-C1E6-43D1-B0E6-546B7D26D78B}" type="datetimeFigureOut">
              <a:rPr lang="it-IT" smtClean="0"/>
              <a:t>08/12/2016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CC0B-D5EF-44B8-8505-79DB92FD668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972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35A5-C1E6-43D1-B0E6-546B7D26D78B}" type="datetimeFigureOut">
              <a:rPr lang="it-IT" smtClean="0"/>
              <a:t>08/12/2016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CC0B-D5EF-44B8-8505-79DB92FD668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059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35A5-C1E6-43D1-B0E6-546B7D26D78B}" type="datetimeFigureOut">
              <a:rPr lang="it-IT" smtClean="0"/>
              <a:t>08/12/2016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CC0B-D5EF-44B8-8505-79DB92FD668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807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35A5-C1E6-43D1-B0E6-546B7D26D78B}" type="datetimeFigureOut">
              <a:rPr lang="it-IT" smtClean="0"/>
              <a:t>08/12/2016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CC0B-D5EF-44B8-8505-79DB92FD668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850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E35A5-C1E6-43D1-B0E6-546B7D26D78B}" type="datetimeFigureOut">
              <a:rPr lang="it-IT" smtClean="0"/>
              <a:t>08/12/2016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FCC0B-D5EF-44B8-8505-79DB92FD668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009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po 47"/>
          <p:cNvGrpSpPr/>
          <p:nvPr/>
        </p:nvGrpSpPr>
        <p:grpSpPr>
          <a:xfrm>
            <a:off x="452949" y="763326"/>
            <a:ext cx="6415502" cy="3174360"/>
            <a:chOff x="452949" y="763326"/>
            <a:chExt cx="6415502" cy="3174360"/>
          </a:xfrm>
        </p:grpSpPr>
        <p:sp>
          <p:nvSpPr>
            <p:cNvPr id="43" name="Rettangolo arrotondato 42"/>
            <p:cNvSpPr/>
            <p:nvPr/>
          </p:nvSpPr>
          <p:spPr>
            <a:xfrm>
              <a:off x="1794616" y="763326"/>
              <a:ext cx="5073835" cy="3174360"/>
            </a:xfrm>
            <a:prstGeom prst="roundRect">
              <a:avLst>
                <a:gd name="adj" fmla="val 1888"/>
              </a:avLst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" name="Ovale 3"/>
            <p:cNvSpPr/>
            <p:nvPr/>
          </p:nvSpPr>
          <p:spPr>
            <a:xfrm>
              <a:off x="840508" y="1570182"/>
              <a:ext cx="288000" cy="288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" name="Ovale 4"/>
            <p:cNvSpPr/>
            <p:nvPr/>
          </p:nvSpPr>
          <p:spPr>
            <a:xfrm>
              <a:off x="840508" y="1720909"/>
              <a:ext cx="288000" cy="288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" name="Ovale 5"/>
            <p:cNvSpPr/>
            <p:nvPr/>
          </p:nvSpPr>
          <p:spPr>
            <a:xfrm>
              <a:off x="840508" y="1871636"/>
              <a:ext cx="288000" cy="28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</a:p>
          </p:txBody>
        </p:sp>
        <p:sp>
          <p:nvSpPr>
            <p:cNvPr id="7" name="Ovale 6"/>
            <p:cNvSpPr/>
            <p:nvPr/>
          </p:nvSpPr>
          <p:spPr>
            <a:xfrm>
              <a:off x="2119745" y="1721745"/>
              <a:ext cx="288000" cy="288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" name="Ovale 7"/>
            <p:cNvSpPr/>
            <p:nvPr/>
          </p:nvSpPr>
          <p:spPr>
            <a:xfrm>
              <a:off x="840508" y="2542719"/>
              <a:ext cx="288000" cy="288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" name="Ovale 8"/>
            <p:cNvSpPr/>
            <p:nvPr/>
          </p:nvSpPr>
          <p:spPr>
            <a:xfrm>
              <a:off x="840508" y="2693446"/>
              <a:ext cx="288000" cy="288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" name="Ovale 9"/>
            <p:cNvSpPr/>
            <p:nvPr/>
          </p:nvSpPr>
          <p:spPr>
            <a:xfrm>
              <a:off x="840508" y="2844173"/>
              <a:ext cx="288000" cy="28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</a:p>
          </p:txBody>
        </p:sp>
        <p:sp>
          <p:nvSpPr>
            <p:cNvPr id="11" name="Ovale 10"/>
            <p:cNvSpPr/>
            <p:nvPr/>
          </p:nvSpPr>
          <p:spPr>
            <a:xfrm>
              <a:off x="2119745" y="2681893"/>
              <a:ext cx="288000" cy="288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026" name="Picture 2" descr="Risultati immagini per elastic beanstalk 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5239" y="1597263"/>
              <a:ext cx="377011" cy="521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Risultati immagini per elastic beanstalk 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5238" y="2542719"/>
              <a:ext cx="377011" cy="521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Risultati immagini per elastic beanstalk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6492" y="885870"/>
              <a:ext cx="845558" cy="308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ttangolo 11"/>
            <p:cNvSpPr/>
            <p:nvPr/>
          </p:nvSpPr>
          <p:spPr>
            <a:xfrm>
              <a:off x="2279673" y="1842851"/>
              <a:ext cx="1431235" cy="3981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b="1" dirty="0">
                  <a:solidFill>
                    <a:schemeClr val="bg1">
                      <a:lumMod val="50000"/>
                    </a:schemeClr>
                  </a:solidFill>
                  <a:latin typeface="Univers 45 Light" panose="020B0500000000000000" pitchFamily="34" charset="0"/>
                </a:rPr>
                <a:t>Elastic Beanstalk</a:t>
              </a:r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2034210" y="1988555"/>
              <a:ext cx="2533219" cy="3981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err="1">
                  <a:solidFill>
                    <a:schemeClr val="bg1">
                      <a:lumMod val="50000"/>
                    </a:schemeClr>
                  </a:solidFill>
                  <a:latin typeface="Univers 45 Light" panose="020B0500000000000000" pitchFamily="34" charset="0"/>
                </a:rPr>
                <a:t>Power</a:t>
              </a:r>
              <a:r>
                <a:rPr lang="it-IT" sz="1000" dirty="0">
                  <a:solidFill>
                    <a:schemeClr val="bg1">
                      <a:lumMod val="50000"/>
                    </a:schemeClr>
                  </a:solidFill>
                  <a:latin typeface="Univers 45 Light" panose="020B0500000000000000" pitchFamily="34" charset="0"/>
                </a:rPr>
                <a:t> EnJoy API Environment</a:t>
              </a:r>
            </a:p>
          </p:txBody>
        </p:sp>
        <p:sp>
          <p:nvSpPr>
            <p:cNvPr id="17" name="Rettangolo 16"/>
            <p:cNvSpPr/>
            <p:nvPr/>
          </p:nvSpPr>
          <p:spPr>
            <a:xfrm>
              <a:off x="2292348" y="2805923"/>
              <a:ext cx="1431235" cy="3981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b="1" dirty="0">
                  <a:solidFill>
                    <a:schemeClr val="bg1">
                      <a:lumMod val="50000"/>
                    </a:schemeClr>
                  </a:solidFill>
                  <a:latin typeface="Univers 45 Light" panose="020B0500000000000000" pitchFamily="34" charset="0"/>
                </a:rPr>
                <a:t>Elastic Beanstalk</a:t>
              </a:r>
            </a:p>
          </p:txBody>
        </p:sp>
        <p:sp>
          <p:nvSpPr>
            <p:cNvPr id="18" name="Rettangolo 17"/>
            <p:cNvSpPr/>
            <p:nvPr/>
          </p:nvSpPr>
          <p:spPr>
            <a:xfrm>
              <a:off x="2279645" y="2961942"/>
              <a:ext cx="2533219" cy="3981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err="1">
                  <a:solidFill>
                    <a:schemeClr val="bg1">
                      <a:lumMod val="50000"/>
                    </a:schemeClr>
                  </a:solidFill>
                  <a:latin typeface="Univers 45 Light" panose="020B0500000000000000" pitchFamily="34" charset="0"/>
                </a:rPr>
                <a:t>Power</a:t>
              </a:r>
              <a:r>
                <a:rPr lang="it-IT" sz="1000" dirty="0">
                  <a:solidFill>
                    <a:schemeClr val="bg1">
                      <a:lumMod val="50000"/>
                    </a:schemeClr>
                  </a:solidFill>
                  <a:latin typeface="Univers 45 Light" panose="020B0500000000000000" pitchFamily="34" charset="0"/>
                </a:rPr>
                <a:t> EnJoy Web Server Environment</a:t>
              </a:r>
            </a:p>
          </p:txBody>
        </p:sp>
        <p:cxnSp>
          <p:nvCxnSpPr>
            <p:cNvPr id="15" name="Connettore diritto 14"/>
            <p:cNvCxnSpPr>
              <a:stCxn id="4" idx="6"/>
              <a:endCxn id="1026" idx="1"/>
            </p:cNvCxnSpPr>
            <p:nvPr/>
          </p:nvCxnSpPr>
          <p:spPr>
            <a:xfrm>
              <a:off x="1128508" y="1714182"/>
              <a:ext cx="946731" cy="144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/>
            <p:cNvCxnSpPr>
              <a:stCxn id="5" idx="6"/>
              <a:endCxn id="1026" idx="1"/>
            </p:cNvCxnSpPr>
            <p:nvPr/>
          </p:nvCxnSpPr>
          <p:spPr>
            <a:xfrm flipV="1">
              <a:off x="1128508" y="1858182"/>
              <a:ext cx="946731" cy="672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/>
            <p:cNvCxnSpPr>
              <a:stCxn id="6" idx="6"/>
              <a:endCxn id="1026" idx="1"/>
            </p:cNvCxnSpPr>
            <p:nvPr/>
          </p:nvCxnSpPr>
          <p:spPr>
            <a:xfrm flipV="1">
              <a:off x="1128508" y="1858182"/>
              <a:ext cx="946731" cy="15745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/>
            <p:cNvCxnSpPr>
              <a:stCxn id="8" idx="6"/>
              <a:endCxn id="13" idx="1"/>
            </p:cNvCxnSpPr>
            <p:nvPr/>
          </p:nvCxnSpPr>
          <p:spPr>
            <a:xfrm>
              <a:off x="1128508" y="2686719"/>
              <a:ext cx="946730" cy="11691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/>
            <p:cNvCxnSpPr>
              <a:stCxn id="9" idx="6"/>
              <a:endCxn id="13" idx="1"/>
            </p:cNvCxnSpPr>
            <p:nvPr/>
          </p:nvCxnSpPr>
          <p:spPr>
            <a:xfrm flipV="1">
              <a:off x="1128508" y="2803638"/>
              <a:ext cx="946730" cy="33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/>
            <p:cNvCxnSpPr>
              <a:stCxn id="10" idx="6"/>
              <a:endCxn id="13" idx="1"/>
            </p:cNvCxnSpPr>
            <p:nvPr/>
          </p:nvCxnSpPr>
          <p:spPr>
            <a:xfrm flipV="1">
              <a:off x="1128508" y="2803638"/>
              <a:ext cx="946730" cy="18453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ttangolo 30"/>
            <p:cNvSpPr/>
            <p:nvPr/>
          </p:nvSpPr>
          <p:spPr>
            <a:xfrm>
              <a:off x="526400" y="2022363"/>
              <a:ext cx="916215" cy="3981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>
                  <a:solidFill>
                    <a:schemeClr val="bg1">
                      <a:lumMod val="50000"/>
                    </a:schemeClr>
                  </a:solidFill>
                  <a:latin typeface="Univers 45 Light" panose="020B0500000000000000" pitchFamily="34" charset="0"/>
                </a:rPr>
                <a:t>Mobile </a:t>
              </a:r>
              <a:r>
                <a:rPr lang="it-IT" sz="1000" dirty="0" err="1">
                  <a:solidFill>
                    <a:schemeClr val="bg1">
                      <a:lumMod val="50000"/>
                    </a:schemeClr>
                  </a:solidFill>
                  <a:latin typeface="Univers 45 Light" panose="020B0500000000000000" pitchFamily="34" charset="0"/>
                </a:rPr>
                <a:t>apps</a:t>
              </a:r>
              <a:endParaRPr lang="it-IT" sz="1000" dirty="0">
                <a:solidFill>
                  <a:schemeClr val="bg1">
                    <a:lumMod val="50000"/>
                  </a:schemeClr>
                </a:solidFill>
                <a:latin typeface="Univers 45 Light" panose="020B0500000000000000" pitchFamily="34" charset="0"/>
              </a:endParaRPr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452949" y="2983347"/>
              <a:ext cx="1063118" cy="3981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>
                  <a:solidFill>
                    <a:schemeClr val="bg1">
                      <a:lumMod val="50000"/>
                    </a:schemeClr>
                  </a:solidFill>
                  <a:latin typeface="Univers 45 Light" panose="020B0500000000000000" pitchFamily="34" charset="0"/>
                </a:rPr>
                <a:t>Web </a:t>
              </a:r>
              <a:r>
                <a:rPr lang="it-IT" sz="1000" dirty="0" err="1">
                  <a:solidFill>
                    <a:schemeClr val="bg1">
                      <a:lumMod val="50000"/>
                    </a:schemeClr>
                  </a:solidFill>
                  <a:latin typeface="Univers 45 Light" panose="020B0500000000000000" pitchFamily="34" charset="0"/>
                </a:rPr>
                <a:t>browsers</a:t>
              </a:r>
              <a:endParaRPr lang="it-IT" sz="1000" dirty="0">
                <a:solidFill>
                  <a:schemeClr val="bg1">
                    <a:lumMod val="50000"/>
                  </a:schemeClr>
                </a:solidFill>
                <a:latin typeface="Univers 45 Light" panose="020B0500000000000000" pitchFamily="34" charset="0"/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5013324" y="1712635"/>
              <a:ext cx="288000" cy="288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030" name="Picture 6" descr="Risultati immagini per aws rds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4281" y="1711321"/>
              <a:ext cx="350797" cy="350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Rettangolo 35"/>
            <p:cNvSpPr/>
            <p:nvPr/>
          </p:nvSpPr>
          <p:spPr>
            <a:xfrm>
              <a:off x="5437216" y="1590826"/>
              <a:ext cx="1431235" cy="3981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200" b="1" dirty="0">
                  <a:solidFill>
                    <a:schemeClr val="bg1">
                      <a:lumMod val="50000"/>
                    </a:schemeClr>
                  </a:solidFill>
                  <a:latin typeface="Univers 45 Light" panose="020B0500000000000000" pitchFamily="34" charset="0"/>
                </a:rPr>
                <a:t>RDS</a:t>
              </a:r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5437217" y="1769653"/>
              <a:ext cx="1258658" cy="3981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050" dirty="0">
                  <a:solidFill>
                    <a:schemeClr val="bg1">
                      <a:lumMod val="50000"/>
                    </a:schemeClr>
                  </a:solidFill>
                  <a:latin typeface="Univers 45 Light" panose="020B0500000000000000" pitchFamily="34" charset="0"/>
                </a:rPr>
                <a:t>Database</a:t>
              </a:r>
            </a:p>
          </p:txBody>
        </p:sp>
        <p:pic>
          <p:nvPicPr>
            <p:cNvPr id="1032" name="Picture 8" descr="Risultati immagini per amazon rds logo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2173" y="2405279"/>
              <a:ext cx="387360" cy="38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ttangolo 38"/>
            <p:cNvSpPr/>
            <p:nvPr/>
          </p:nvSpPr>
          <p:spPr>
            <a:xfrm>
              <a:off x="5549656" y="2718654"/>
              <a:ext cx="1192394" cy="3981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50" dirty="0">
                  <a:solidFill>
                    <a:schemeClr val="bg1">
                      <a:lumMod val="50000"/>
                    </a:schemeClr>
                  </a:solidFill>
                  <a:latin typeface="Univers 45 Light" panose="020B0500000000000000" pitchFamily="34" charset="0"/>
                </a:rPr>
                <a:t>MySQL Instance</a:t>
              </a:r>
            </a:p>
          </p:txBody>
        </p:sp>
        <p:cxnSp>
          <p:nvCxnSpPr>
            <p:cNvPr id="34" name="Connettore 7 33"/>
            <p:cNvCxnSpPr>
              <a:stCxn id="1032" idx="1"/>
              <a:endCxn id="1030" idx="2"/>
            </p:cNvCxnSpPr>
            <p:nvPr/>
          </p:nvCxnSpPr>
          <p:spPr>
            <a:xfrm rot="10800000">
              <a:off x="5289681" y="2062119"/>
              <a:ext cx="662493" cy="536841"/>
            </a:xfrm>
            <a:prstGeom prst="curvedConnector2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2 39"/>
            <p:cNvCxnSpPr>
              <a:stCxn id="1026" idx="3"/>
              <a:endCxn id="35" idx="2"/>
            </p:cNvCxnSpPr>
            <p:nvPr/>
          </p:nvCxnSpPr>
          <p:spPr>
            <a:xfrm flipV="1">
              <a:off x="2452250" y="1856635"/>
              <a:ext cx="2561074" cy="1547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2 41"/>
            <p:cNvCxnSpPr>
              <a:stCxn id="13" idx="0"/>
              <a:endCxn id="1026" idx="2"/>
            </p:cNvCxnSpPr>
            <p:nvPr/>
          </p:nvCxnSpPr>
          <p:spPr>
            <a:xfrm flipV="1">
              <a:off x="2263744" y="2119101"/>
              <a:ext cx="1" cy="423618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4" name="Picture 10" descr="Immagine correlata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6494" y="1040698"/>
              <a:ext cx="254497" cy="308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10" descr="Immagine correlata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841" y="3355807"/>
              <a:ext cx="254497" cy="308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5" name="Connettore 2 44"/>
            <p:cNvCxnSpPr>
              <a:stCxn id="1034" idx="2"/>
              <a:endCxn id="1026" idx="0"/>
            </p:cNvCxnSpPr>
            <p:nvPr/>
          </p:nvCxnSpPr>
          <p:spPr>
            <a:xfrm>
              <a:off x="2263743" y="1348839"/>
              <a:ext cx="2" cy="24842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/>
            <p:cNvCxnSpPr>
              <a:stCxn id="49" idx="0"/>
              <a:endCxn id="13" idx="2"/>
            </p:cNvCxnSpPr>
            <p:nvPr/>
          </p:nvCxnSpPr>
          <p:spPr>
            <a:xfrm flipV="1">
              <a:off x="2263090" y="3064557"/>
              <a:ext cx="654" cy="29125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ttangolo 54"/>
            <p:cNvSpPr/>
            <p:nvPr/>
          </p:nvSpPr>
          <p:spPr>
            <a:xfrm>
              <a:off x="2286707" y="996503"/>
              <a:ext cx="1127346" cy="3981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b="1" dirty="0">
                  <a:solidFill>
                    <a:schemeClr val="bg1">
                      <a:lumMod val="50000"/>
                    </a:schemeClr>
                  </a:solidFill>
                  <a:latin typeface="Univers 45 Light" panose="020B0500000000000000" pitchFamily="34" charset="0"/>
                </a:rPr>
                <a:t>EC2 </a:t>
              </a:r>
              <a:r>
                <a:rPr lang="it-IT" sz="1000" dirty="0" err="1">
                  <a:solidFill>
                    <a:schemeClr val="bg1">
                      <a:lumMod val="50000"/>
                    </a:schemeClr>
                  </a:solidFill>
                  <a:latin typeface="Univers 45 Light" panose="020B0500000000000000" pitchFamily="34" charset="0"/>
                </a:rPr>
                <a:t>Instances</a:t>
              </a:r>
              <a:endParaRPr lang="it-IT" sz="1000" b="1" dirty="0">
                <a:solidFill>
                  <a:schemeClr val="bg1">
                    <a:lumMod val="50000"/>
                  </a:schemeClr>
                </a:solidFill>
                <a:latin typeface="Univers 45 Light" panose="020B0500000000000000" pitchFamily="34" charset="0"/>
              </a:endParaRPr>
            </a:p>
          </p:txBody>
        </p:sp>
        <p:sp>
          <p:nvSpPr>
            <p:cNvPr id="56" name="Rettangolo 55"/>
            <p:cNvSpPr/>
            <p:nvPr/>
          </p:nvSpPr>
          <p:spPr>
            <a:xfrm>
              <a:off x="2286707" y="3311773"/>
              <a:ext cx="1127346" cy="3981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b="1" dirty="0">
                  <a:solidFill>
                    <a:schemeClr val="bg1">
                      <a:lumMod val="50000"/>
                    </a:schemeClr>
                  </a:solidFill>
                  <a:latin typeface="Univers 45 Light" panose="020B0500000000000000" pitchFamily="34" charset="0"/>
                </a:rPr>
                <a:t>EC2 </a:t>
              </a:r>
              <a:r>
                <a:rPr lang="it-IT" sz="1000" dirty="0" err="1">
                  <a:solidFill>
                    <a:schemeClr val="bg1">
                      <a:lumMod val="50000"/>
                    </a:schemeClr>
                  </a:solidFill>
                  <a:latin typeface="Univers 45 Light" panose="020B0500000000000000" pitchFamily="34" charset="0"/>
                </a:rPr>
                <a:t>Instances</a:t>
              </a:r>
              <a:endParaRPr lang="it-IT" sz="1000" b="1" dirty="0">
                <a:solidFill>
                  <a:schemeClr val="bg1">
                    <a:lumMod val="50000"/>
                  </a:schemeClr>
                </a:solidFill>
                <a:latin typeface="Univers 45 Light" panose="020B050000000000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8935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Univers 45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Leonardo Chiappalupi</dc:creator>
  <cp:lastModifiedBy>Leonardo Chiappalupi</cp:lastModifiedBy>
  <cp:revision>6</cp:revision>
  <dcterms:created xsi:type="dcterms:W3CDTF">2016-12-08T15:47:12Z</dcterms:created>
  <dcterms:modified xsi:type="dcterms:W3CDTF">2016-12-08T16:29:42Z</dcterms:modified>
</cp:coreProperties>
</file>