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551-F30A-40EB-8AEF-FBC903A3B47F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520-3CEA-442E-A343-1E1BF6D33F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74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551-F30A-40EB-8AEF-FBC903A3B47F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520-3CEA-442E-A343-1E1BF6D33F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69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551-F30A-40EB-8AEF-FBC903A3B47F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520-3CEA-442E-A343-1E1BF6D33F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1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551-F30A-40EB-8AEF-FBC903A3B47F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520-3CEA-442E-A343-1E1BF6D33F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52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551-F30A-40EB-8AEF-FBC903A3B47F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520-3CEA-442E-A343-1E1BF6D33F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86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551-F30A-40EB-8AEF-FBC903A3B47F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520-3CEA-442E-A343-1E1BF6D33F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83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551-F30A-40EB-8AEF-FBC903A3B47F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520-3CEA-442E-A343-1E1BF6D33F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541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551-F30A-40EB-8AEF-FBC903A3B47F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520-3CEA-442E-A343-1E1BF6D33F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88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551-F30A-40EB-8AEF-FBC903A3B47F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520-3CEA-442E-A343-1E1BF6D33F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44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551-F30A-40EB-8AEF-FBC903A3B47F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520-3CEA-442E-A343-1E1BF6D33F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97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1551-F30A-40EB-8AEF-FBC903A3B47F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520-3CEA-442E-A343-1E1BF6D33F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247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1551-F30A-40EB-8AEF-FBC903A3B47F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7520-3CEA-442E-A343-1E1BF6D33F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16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/>
          <p:cNvGrpSpPr/>
          <p:nvPr/>
        </p:nvGrpSpPr>
        <p:grpSpPr>
          <a:xfrm>
            <a:off x="1809039" y="3187775"/>
            <a:ext cx="1897627" cy="1582994"/>
            <a:chOff x="1887794" y="2379406"/>
            <a:chExt cx="914400" cy="914400"/>
          </a:xfrm>
        </p:grpSpPr>
        <p:grpSp>
          <p:nvGrpSpPr>
            <p:cNvPr id="10" name="Gruppo 9"/>
            <p:cNvGrpSpPr/>
            <p:nvPr/>
          </p:nvGrpSpPr>
          <p:grpSpPr>
            <a:xfrm>
              <a:off x="1887794" y="2379406"/>
              <a:ext cx="914400" cy="914400"/>
              <a:chOff x="1887794" y="2379406"/>
              <a:chExt cx="914400" cy="914400"/>
            </a:xfrm>
          </p:grpSpPr>
          <p:sp>
            <p:nvSpPr>
              <p:cNvPr id="5" name="Rettangolo 4"/>
              <p:cNvSpPr/>
              <p:nvPr/>
            </p:nvSpPr>
            <p:spPr>
              <a:xfrm>
                <a:off x="1887794" y="2379406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CasellaDiTesto 7"/>
              <p:cNvSpPr txBox="1"/>
              <p:nvPr/>
            </p:nvSpPr>
            <p:spPr>
              <a:xfrm>
                <a:off x="1887794" y="2428166"/>
                <a:ext cx="914400" cy="17778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400">
                    <a:latin typeface="Univers 45 Light" panose="020B0500000000000000" pitchFamily="34" charset="0"/>
                  </a:rPr>
                  <a:t>Server</a:t>
                </a:r>
                <a:endParaRPr lang="it-IT" sz="1400">
                  <a:latin typeface="Univers 45 Light" panose="020B0500000000000000" pitchFamily="34" charset="0"/>
                </a:endParaRPr>
              </a:p>
            </p:txBody>
          </p:sp>
        </p:grpSp>
        <p:cxnSp>
          <p:nvCxnSpPr>
            <p:cNvPr id="7" name="Connettore diritto 6"/>
            <p:cNvCxnSpPr/>
            <p:nvPr/>
          </p:nvCxnSpPr>
          <p:spPr>
            <a:xfrm>
              <a:off x="1887794" y="265471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o 11"/>
          <p:cNvGrpSpPr/>
          <p:nvPr/>
        </p:nvGrpSpPr>
        <p:grpSpPr>
          <a:xfrm>
            <a:off x="1120784" y="2502840"/>
            <a:ext cx="3392128" cy="2684206"/>
            <a:chOff x="3637936" y="2202426"/>
            <a:chExt cx="3814916" cy="2851355"/>
          </a:xfrm>
        </p:grpSpPr>
        <p:sp>
          <p:nvSpPr>
            <p:cNvPr id="4" name="Cubo 3"/>
            <p:cNvSpPr/>
            <p:nvPr/>
          </p:nvSpPr>
          <p:spPr>
            <a:xfrm>
              <a:off x="3637936" y="2202426"/>
              <a:ext cx="3814916" cy="2851355"/>
            </a:xfrm>
            <a:prstGeom prst="cube">
              <a:avLst>
                <a:gd name="adj" fmla="val 481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3711675" y="2412331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>
                  <a:latin typeface="Univers 45 Light" panose="020B0500000000000000" pitchFamily="34" charset="0"/>
                </a:rPr>
                <a:t>PowerEnJoy</a:t>
              </a:r>
              <a:endParaRPr lang="it-IT" sz="1400" b="1">
                <a:latin typeface="Univers 45 Light" panose="020B0500000000000000" pitchFamily="34" charset="0"/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5560047" y="501100"/>
            <a:ext cx="1489682" cy="1001297"/>
            <a:chOff x="1887794" y="2379406"/>
            <a:chExt cx="914400" cy="578389"/>
          </a:xfrm>
        </p:grpSpPr>
        <p:grpSp>
          <p:nvGrpSpPr>
            <p:cNvPr id="14" name="Gruppo 13"/>
            <p:cNvGrpSpPr/>
            <p:nvPr/>
          </p:nvGrpSpPr>
          <p:grpSpPr>
            <a:xfrm>
              <a:off x="1887794" y="2379406"/>
              <a:ext cx="914400" cy="578389"/>
              <a:chOff x="1887794" y="2379406"/>
              <a:chExt cx="914400" cy="578389"/>
            </a:xfrm>
          </p:grpSpPr>
          <p:sp>
            <p:nvSpPr>
              <p:cNvPr id="16" name="Rettangolo 15"/>
              <p:cNvSpPr/>
              <p:nvPr/>
            </p:nvSpPr>
            <p:spPr>
              <a:xfrm>
                <a:off x="1887794" y="2379406"/>
                <a:ext cx="914400" cy="578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CasellaDiTesto 16"/>
              <p:cNvSpPr txBox="1"/>
              <p:nvPr/>
            </p:nvSpPr>
            <p:spPr>
              <a:xfrm>
                <a:off x="1887794" y="2428166"/>
                <a:ext cx="914400" cy="17778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400">
                    <a:latin typeface="Univers 45 Light" panose="020B0500000000000000" pitchFamily="34" charset="0"/>
                  </a:rPr>
                  <a:t>Mobile App</a:t>
                </a:r>
                <a:endParaRPr lang="it-IT" sz="1400">
                  <a:latin typeface="Univers 45 Light" panose="020B0500000000000000" pitchFamily="34" charset="0"/>
                </a:endParaRPr>
              </a:p>
            </p:txBody>
          </p:sp>
        </p:grpSp>
        <p:cxnSp>
          <p:nvCxnSpPr>
            <p:cNvPr id="15" name="Connettore diritto 14"/>
            <p:cNvCxnSpPr/>
            <p:nvPr/>
          </p:nvCxnSpPr>
          <p:spPr>
            <a:xfrm>
              <a:off x="1887794" y="265471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>
            <a:off x="5343832" y="-167047"/>
            <a:ext cx="3392128" cy="3013586"/>
            <a:chOff x="3637936" y="2202426"/>
            <a:chExt cx="3814916" cy="2851355"/>
          </a:xfrm>
        </p:grpSpPr>
        <p:sp>
          <p:nvSpPr>
            <p:cNvPr id="19" name="Cubo 18"/>
            <p:cNvSpPr/>
            <p:nvPr/>
          </p:nvSpPr>
          <p:spPr>
            <a:xfrm>
              <a:off x="3637936" y="2202426"/>
              <a:ext cx="3814916" cy="2851355"/>
            </a:xfrm>
            <a:prstGeom prst="cube">
              <a:avLst>
                <a:gd name="adj" fmla="val 481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3711675" y="2412331"/>
              <a:ext cx="1524000" cy="32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>
                  <a:latin typeface="Univers 45 Light" panose="020B0500000000000000" pitchFamily="34" charset="0"/>
                </a:rPr>
                <a:t>Client</a:t>
              </a:r>
              <a:endParaRPr lang="it-IT" sz="1400" b="1">
                <a:latin typeface="Univers 45 Light" panose="020B0500000000000000" pitchFamily="34" charset="0"/>
              </a:endParaRPr>
            </a:p>
          </p:txBody>
        </p:sp>
      </p:grpSp>
      <p:grpSp>
        <p:nvGrpSpPr>
          <p:cNvPr id="21" name="Gruppo 20"/>
          <p:cNvGrpSpPr/>
          <p:nvPr/>
        </p:nvGrpSpPr>
        <p:grpSpPr>
          <a:xfrm>
            <a:off x="6764502" y="1609947"/>
            <a:ext cx="1489682" cy="1024606"/>
            <a:chOff x="1887794" y="2365942"/>
            <a:chExt cx="914400" cy="591853"/>
          </a:xfrm>
        </p:grpSpPr>
        <p:grpSp>
          <p:nvGrpSpPr>
            <p:cNvPr id="22" name="Gruppo 21"/>
            <p:cNvGrpSpPr/>
            <p:nvPr/>
          </p:nvGrpSpPr>
          <p:grpSpPr>
            <a:xfrm>
              <a:off x="1887794" y="2365942"/>
              <a:ext cx="914400" cy="591853"/>
              <a:chOff x="1887794" y="2365942"/>
              <a:chExt cx="914400" cy="591853"/>
            </a:xfrm>
          </p:grpSpPr>
          <p:sp>
            <p:nvSpPr>
              <p:cNvPr id="24" name="Rettangolo 23"/>
              <p:cNvSpPr/>
              <p:nvPr/>
            </p:nvSpPr>
            <p:spPr>
              <a:xfrm>
                <a:off x="1887794" y="2379406"/>
                <a:ext cx="914400" cy="578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1887794" y="2365942"/>
                <a:ext cx="914400" cy="30223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400">
                    <a:latin typeface="Univers 45 Light" panose="020B0500000000000000" pitchFamily="34" charset="0"/>
                  </a:rPr>
                  <a:t>Web Browser</a:t>
                </a:r>
                <a:endParaRPr lang="it-IT" sz="1400">
                  <a:latin typeface="Univers 45 Light" panose="020B0500000000000000" pitchFamily="34" charset="0"/>
                </a:endParaRPr>
              </a:p>
            </p:txBody>
          </p:sp>
        </p:grpSp>
        <p:cxnSp>
          <p:nvCxnSpPr>
            <p:cNvPr id="23" name="Connettore diritto 22"/>
            <p:cNvCxnSpPr/>
            <p:nvPr/>
          </p:nvCxnSpPr>
          <p:spPr>
            <a:xfrm>
              <a:off x="1887794" y="265471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o 25"/>
          <p:cNvGrpSpPr/>
          <p:nvPr/>
        </p:nvGrpSpPr>
        <p:grpSpPr>
          <a:xfrm>
            <a:off x="5560047" y="3988058"/>
            <a:ext cx="1489682" cy="1001297"/>
            <a:chOff x="1887794" y="2379406"/>
            <a:chExt cx="914400" cy="578389"/>
          </a:xfrm>
        </p:grpSpPr>
        <p:grpSp>
          <p:nvGrpSpPr>
            <p:cNvPr id="27" name="Gruppo 26"/>
            <p:cNvGrpSpPr/>
            <p:nvPr/>
          </p:nvGrpSpPr>
          <p:grpSpPr>
            <a:xfrm>
              <a:off x="1887794" y="2379406"/>
              <a:ext cx="914400" cy="578389"/>
              <a:chOff x="1887794" y="2379406"/>
              <a:chExt cx="914400" cy="578389"/>
            </a:xfrm>
          </p:grpSpPr>
          <p:sp>
            <p:nvSpPr>
              <p:cNvPr id="29" name="Rettangolo 28"/>
              <p:cNvSpPr/>
              <p:nvPr/>
            </p:nvSpPr>
            <p:spPr>
              <a:xfrm>
                <a:off x="1887794" y="2379406"/>
                <a:ext cx="914400" cy="578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CasellaDiTesto 29"/>
              <p:cNvSpPr txBox="1"/>
              <p:nvPr/>
            </p:nvSpPr>
            <p:spPr>
              <a:xfrm>
                <a:off x="1887794" y="2428166"/>
                <a:ext cx="914400" cy="17778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400">
                    <a:latin typeface="Univers 45 Light" panose="020B0500000000000000" pitchFamily="34" charset="0"/>
                  </a:rPr>
                  <a:t>Web Browser</a:t>
                </a:r>
                <a:endParaRPr lang="it-IT" sz="1400">
                  <a:latin typeface="Univers 45 Light" panose="020B0500000000000000" pitchFamily="34" charset="0"/>
                </a:endParaRPr>
              </a:p>
            </p:txBody>
          </p:sp>
        </p:grpSp>
        <p:cxnSp>
          <p:nvCxnSpPr>
            <p:cNvPr id="28" name="Connettore diritto 27"/>
            <p:cNvCxnSpPr/>
            <p:nvPr/>
          </p:nvCxnSpPr>
          <p:spPr>
            <a:xfrm>
              <a:off x="1887794" y="265471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o 30"/>
          <p:cNvGrpSpPr/>
          <p:nvPr/>
        </p:nvGrpSpPr>
        <p:grpSpPr>
          <a:xfrm>
            <a:off x="5343832" y="3319911"/>
            <a:ext cx="3392128" cy="1984872"/>
            <a:chOff x="3637936" y="2202426"/>
            <a:chExt cx="3814916" cy="1878020"/>
          </a:xfrm>
        </p:grpSpPr>
        <p:sp>
          <p:nvSpPr>
            <p:cNvPr id="32" name="Cubo 31"/>
            <p:cNvSpPr/>
            <p:nvPr/>
          </p:nvSpPr>
          <p:spPr>
            <a:xfrm>
              <a:off x="3637936" y="2202426"/>
              <a:ext cx="3814916" cy="1878020"/>
            </a:xfrm>
            <a:prstGeom prst="cube">
              <a:avLst>
                <a:gd name="adj" fmla="val 729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3711675" y="2412331"/>
              <a:ext cx="1844777" cy="291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>
                  <a:latin typeface="Univers 45 Light" panose="020B0500000000000000" pitchFamily="34" charset="0"/>
                </a:rPr>
                <a:t>SystemManager</a:t>
              </a:r>
              <a:endParaRPr lang="it-IT" sz="1400" b="1">
                <a:latin typeface="Univers 45 Light" panose="020B0500000000000000" pitchFamily="34" charset="0"/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5560047" y="6511616"/>
            <a:ext cx="1489682" cy="1001297"/>
            <a:chOff x="1887794" y="2379406"/>
            <a:chExt cx="914400" cy="578389"/>
          </a:xfrm>
        </p:grpSpPr>
        <p:grpSp>
          <p:nvGrpSpPr>
            <p:cNvPr id="35" name="Gruppo 34"/>
            <p:cNvGrpSpPr/>
            <p:nvPr/>
          </p:nvGrpSpPr>
          <p:grpSpPr>
            <a:xfrm>
              <a:off x="1887794" y="2379406"/>
              <a:ext cx="914400" cy="578389"/>
              <a:chOff x="1887794" y="2379406"/>
              <a:chExt cx="914400" cy="578389"/>
            </a:xfrm>
          </p:grpSpPr>
          <p:sp>
            <p:nvSpPr>
              <p:cNvPr id="37" name="Rettangolo 36"/>
              <p:cNvSpPr/>
              <p:nvPr/>
            </p:nvSpPr>
            <p:spPr>
              <a:xfrm>
                <a:off x="1887794" y="2379406"/>
                <a:ext cx="914400" cy="578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8" name="CasellaDiTesto 37"/>
              <p:cNvSpPr txBox="1"/>
              <p:nvPr/>
            </p:nvSpPr>
            <p:spPr>
              <a:xfrm>
                <a:off x="1887794" y="2428166"/>
                <a:ext cx="914400" cy="17778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400">
                    <a:latin typeface="Univers 45 Light" panose="020B0500000000000000" pitchFamily="34" charset="0"/>
                  </a:rPr>
                  <a:t>Mobile App</a:t>
                </a:r>
                <a:endParaRPr lang="it-IT" sz="1400">
                  <a:latin typeface="Univers 45 Light" panose="020B0500000000000000" pitchFamily="34" charset="0"/>
                </a:endParaRPr>
              </a:p>
            </p:txBody>
          </p:sp>
        </p:grpSp>
        <p:cxnSp>
          <p:nvCxnSpPr>
            <p:cNvPr id="36" name="Connettore diritto 35"/>
            <p:cNvCxnSpPr/>
            <p:nvPr/>
          </p:nvCxnSpPr>
          <p:spPr>
            <a:xfrm>
              <a:off x="1887794" y="265471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o 38"/>
          <p:cNvGrpSpPr/>
          <p:nvPr/>
        </p:nvGrpSpPr>
        <p:grpSpPr>
          <a:xfrm>
            <a:off x="5343832" y="5843469"/>
            <a:ext cx="3392128" cy="1984872"/>
            <a:chOff x="3637936" y="2202426"/>
            <a:chExt cx="3814916" cy="1878020"/>
          </a:xfrm>
        </p:grpSpPr>
        <p:sp>
          <p:nvSpPr>
            <p:cNvPr id="40" name="Cubo 39"/>
            <p:cNvSpPr/>
            <p:nvPr/>
          </p:nvSpPr>
          <p:spPr>
            <a:xfrm>
              <a:off x="3637936" y="2202426"/>
              <a:ext cx="3814916" cy="1878020"/>
            </a:xfrm>
            <a:prstGeom prst="cube">
              <a:avLst>
                <a:gd name="adj" fmla="val 729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CasellaDiTesto 40"/>
            <p:cNvSpPr txBox="1"/>
            <p:nvPr/>
          </p:nvSpPr>
          <p:spPr>
            <a:xfrm>
              <a:off x="3711675" y="2412331"/>
              <a:ext cx="1844777" cy="291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>
                  <a:latin typeface="Univers 45 Light" panose="020B0500000000000000" pitchFamily="34" charset="0"/>
                </a:rPr>
                <a:t>Operator</a:t>
              </a:r>
              <a:endParaRPr lang="it-IT" sz="1400" b="1">
                <a:latin typeface="Univers 45 Light" panose="020B0500000000000000" pitchFamily="34" charset="0"/>
              </a:endParaRPr>
            </a:p>
          </p:txBody>
        </p:sp>
      </p:grpSp>
      <p:grpSp>
        <p:nvGrpSpPr>
          <p:cNvPr id="42" name="Gruppo 41"/>
          <p:cNvGrpSpPr/>
          <p:nvPr/>
        </p:nvGrpSpPr>
        <p:grpSpPr>
          <a:xfrm>
            <a:off x="2013011" y="6585541"/>
            <a:ext cx="1489682" cy="1001297"/>
            <a:chOff x="1887794" y="2379406"/>
            <a:chExt cx="914400" cy="578389"/>
          </a:xfrm>
        </p:grpSpPr>
        <p:grpSp>
          <p:nvGrpSpPr>
            <p:cNvPr id="43" name="Gruppo 42"/>
            <p:cNvGrpSpPr/>
            <p:nvPr/>
          </p:nvGrpSpPr>
          <p:grpSpPr>
            <a:xfrm>
              <a:off x="1887794" y="2379406"/>
              <a:ext cx="914400" cy="578389"/>
              <a:chOff x="1887794" y="2379406"/>
              <a:chExt cx="914400" cy="578389"/>
            </a:xfrm>
          </p:grpSpPr>
          <p:sp>
            <p:nvSpPr>
              <p:cNvPr id="45" name="Rettangolo 44"/>
              <p:cNvSpPr/>
              <p:nvPr/>
            </p:nvSpPr>
            <p:spPr>
              <a:xfrm>
                <a:off x="1887794" y="2379406"/>
                <a:ext cx="914400" cy="578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CasellaDiTesto 45"/>
              <p:cNvSpPr txBox="1"/>
              <p:nvPr/>
            </p:nvSpPr>
            <p:spPr>
              <a:xfrm>
                <a:off x="1887794" y="2428166"/>
                <a:ext cx="914400" cy="17778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400">
                    <a:latin typeface="Univers 45 Light" panose="020B0500000000000000" pitchFamily="34" charset="0"/>
                  </a:rPr>
                  <a:t>DBMS</a:t>
                </a:r>
                <a:endParaRPr lang="it-IT" sz="1400">
                  <a:latin typeface="Univers 45 Light" panose="020B0500000000000000" pitchFamily="34" charset="0"/>
                </a:endParaRPr>
              </a:p>
            </p:txBody>
          </p:sp>
        </p:grpSp>
        <p:cxnSp>
          <p:nvCxnSpPr>
            <p:cNvPr id="44" name="Connettore diritto 43"/>
            <p:cNvCxnSpPr/>
            <p:nvPr/>
          </p:nvCxnSpPr>
          <p:spPr>
            <a:xfrm>
              <a:off x="1887794" y="265471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1120878" y="5848015"/>
            <a:ext cx="3392128" cy="1984872"/>
            <a:chOff x="3637936" y="2202426"/>
            <a:chExt cx="3814916" cy="1878020"/>
          </a:xfrm>
        </p:grpSpPr>
        <p:sp>
          <p:nvSpPr>
            <p:cNvPr id="48" name="Cubo 47"/>
            <p:cNvSpPr/>
            <p:nvPr/>
          </p:nvSpPr>
          <p:spPr>
            <a:xfrm>
              <a:off x="3637936" y="2202426"/>
              <a:ext cx="3814916" cy="1878020"/>
            </a:xfrm>
            <a:prstGeom prst="cube">
              <a:avLst>
                <a:gd name="adj" fmla="val 729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CasellaDiTesto 48"/>
            <p:cNvSpPr txBox="1"/>
            <p:nvPr/>
          </p:nvSpPr>
          <p:spPr>
            <a:xfrm>
              <a:off x="3711675" y="2412331"/>
              <a:ext cx="1844777" cy="291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>
                  <a:latin typeface="Univers 45 Light" panose="020B0500000000000000" pitchFamily="34" charset="0"/>
                </a:rPr>
                <a:t>Database</a:t>
              </a:r>
              <a:endParaRPr lang="it-IT" sz="1400" b="1">
                <a:latin typeface="Univers 45 Light" panose="020B0500000000000000" pitchFamily="34" charset="0"/>
              </a:endParaRPr>
            </a:p>
          </p:txBody>
        </p:sp>
      </p:grpSp>
      <p:grpSp>
        <p:nvGrpSpPr>
          <p:cNvPr id="50" name="Gruppo 49"/>
          <p:cNvGrpSpPr/>
          <p:nvPr/>
        </p:nvGrpSpPr>
        <p:grpSpPr>
          <a:xfrm>
            <a:off x="2013011" y="501100"/>
            <a:ext cx="1489682" cy="1001297"/>
            <a:chOff x="1887794" y="2379406"/>
            <a:chExt cx="914400" cy="578389"/>
          </a:xfrm>
        </p:grpSpPr>
        <p:grpSp>
          <p:nvGrpSpPr>
            <p:cNvPr id="51" name="Gruppo 50"/>
            <p:cNvGrpSpPr/>
            <p:nvPr/>
          </p:nvGrpSpPr>
          <p:grpSpPr>
            <a:xfrm>
              <a:off x="1887794" y="2379406"/>
              <a:ext cx="914400" cy="578389"/>
              <a:chOff x="1887794" y="2379406"/>
              <a:chExt cx="914400" cy="578389"/>
            </a:xfrm>
          </p:grpSpPr>
          <p:sp>
            <p:nvSpPr>
              <p:cNvPr id="53" name="Rettangolo 52"/>
              <p:cNvSpPr/>
              <p:nvPr/>
            </p:nvSpPr>
            <p:spPr>
              <a:xfrm>
                <a:off x="1887794" y="2379406"/>
                <a:ext cx="914400" cy="578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4" name="CasellaDiTesto 53"/>
              <p:cNvSpPr txBox="1"/>
              <p:nvPr/>
            </p:nvSpPr>
            <p:spPr>
              <a:xfrm>
                <a:off x="1887794" y="2428166"/>
                <a:ext cx="914400" cy="17778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400">
                    <a:latin typeface="Univers 45 Light" panose="020B0500000000000000" pitchFamily="34" charset="0"/>
                  </a:rPr>
                  <a:t>Car System</a:t>
                </a:r>
                <a:endParaRPr lang="it-IT" sz="1400">
                  <a:latin typeface="Univers 45 Light" panose="020B0500000000000000" pitchFamily="34" charset="0"/>
                </a:endParaRPr>
              </a:p>
            </p:txBody>
          </p:sp>
        </p:grpSp>
        <p:cxnSp>
          <p:nvCxnSpPr>
            <p:cNvPr id="52" name="Connettore diritto 51"/>
            <p:cNvCxnSpPr/>
            <p:nvPr/>
          </p:nvCxnSpPr>
          <p:spPr>
            <a:xfrm>
              <a:off x="1887794" y="265471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o 54"/>
          <p:cNvGrpSpPr/>
          <p:nvPr/>
        </p:nvGrpSpPr>
        <p:grpSpPr>
          <a:xfrm>
            <a:off x="1120784" y="-143000"/>
            <a:ext cx="3392128" cy="1984872"/>
            <a:chOff x="3637936" y="2202426"/>
            <a:chExt cx="3814916" cy="1878020"/>
          </a:xfrm>
        </p:grpSpPr>
        <p:sp>
          <p:nvSpPr>
            <p:cNvPr id="56" name="Cubo 55"/>
            <p:cNvSpPr/>
            <p:nvPr/>
          </p:nvSpPr>
          <p:spPr>
            <a:xfrm>
              <a:off x="3637936" y="2202426"/>
              <a:ext cx="3814916" cy="1878020"/>
            </a:xfrm>
            <a:prstGeom prst="cube">
              <a:avLst>
                <a:gd name="adj" fmla="val 729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3711675" y="2412331"/>
              <a:ext cx="1844777" cy="291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>
                  <a:latin typeface="Univers 45 Light" panose="020B0500000000000000" pitchFamily="34" charset="0"/>
                </a:rPr>
                <a:t>Car</a:t>
              </a:r>
              <a:endParaRPr lang="it-IT" sz="1400" b="1">
                <a:latin typeface="Univers 45 Light" panose="020B0500000000000000" pitchFamily="34" charset="0"/>
              </a:endParaRPr>
            </a:p>
          </p:txBody>
        </p:sp>
      </p:grpSp>
      <p:cxnSp>
        <p:nvCxnSpPr>
          <p:cNvPr id="59" name="Connettore 2 58"/>
          <p:cNvCxnSpPr>
            <a:stCxn id="45" idx="0"/>
            <a:endCxn id="5" idx="2"/>
          </p:cNvCxnSpPr>
          <p:nvPr/>
        </p:nvCxnSpPr>
        <p:spPr>
          <a:xfrm flipV="1">
            <a:off x="2757852" y="4770769"/>
            <a:ext cx="1" cy="1814772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4 60"/>
          <p:cNvCxnSpPr>
            <a:stCxn id="30" idx="1"/>
            <a:endCxn id="5" idx="3"/>
          </p:cNvCxnSpPr>
          <p:nvPr/>
        </p:nvCxnSpPr>
        <p:spPr>
          <a:xfrm rot="10800000">
            <a:off x="3706667" y="3979273"/>
            <a:ext cx="1853381" cy="247087"/>
          </a:xfrm>
          <a:prstGeom prst="bentConnector3">
            <a:avLst>
              <a:gd name="adj1" fmla="val 36447"/>
            </a:avLst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7" idx="1"/>
            <a:endCxn id="8" idx="3"/>
          </p:cNvCxnSpPr>
          <p:nvPr/>
        </p:nvCxnSpPr>
        <p:spPr>
          <a:xfrm rot="10800000" flipV="1">
            <a:off x="3706667" y="739400"/>
            <a:ext cx="1853381" cy="2686675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/>
          <p:cNvCxnSpPr>
            <a:stCxn id="25" idx="1"/>
          </p:cNvCxnSpPr>
          <p:nvPr/>
        </p:nvCxnSpPr>
        <p:spPr>
          <a:xfrm rot="10800000" flipV="1">
            <a:off x="3706666" y="1871557"/>
            <a:ext cx="3057836" cy="1824089"/>
          </a:xfrm>
          <a:prstGeom prst="bentConnector3">
            <a:avLst>
              <a:gd name="adj1" fmla="val 61830"/>
            </a:avLst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/>
          <p:cNvCxnSpPr>
            <a:stCxn id="53" idx="2"/>
            <a:endCxn id="5" idx="0"/>
          </p:cNvCxnSpPr>
          <p:nvPr/>
        </p:nvCxnSpPr>
        <p:spPr>
          <a:xfrm>
            <a:off x="2757852" y="1502397"/>
            <a:ext cx="1" cy="1685378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4 90"/>
          <p:cNvCxnSpPr/>
          <p:nvPr/>
        </p:nvCxnSpPr>
        <p:spPr>
          <a:xfrm rot="10800000">
            <a:off x="3706666" y="4230789"/>
            <a:ext cx="1853381" cy="2686675"/>
          </a:xfrm>
          <a:prstGeom prst="bentConnector3">
            <a:avLst>
              <a:gd name="adj1" fmla="val 47831"/>
            </a:avLst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994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Univers 45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Leonardo Chiappalupi</dc:creator>
  <cp:lastModifiedBy>Leonardo Chiappalupi</cp:lastModifiedBy>
  <cp:revision>4</cp:revision>
  <dcterms:created xsi:type="dcterms:W3CDTF">2016-12-01T16:03:16Z</dcterms:created>
  <dcterms:modified xsi:type="dcterms:W3CDTF">2016-12-01T16:23:59Z</dcterms:modified>
</cp:coreProperties>
</file>