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0CF39-120C-40EF-B192-CCE5A8A1023B}" v="67" dt="2022-02-08T01:27:40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Leonardo Valério" userId="3d004e56-081b-4c50-ad04-7d32b37ec791" providerId="ADAL" clId="{6240CF39-120C-40EF-B192-CCE5A8A1023B}"/>
    <pc:docChg chg="undo custSel addSld delSld modSld sldOrd">
      <pc:chgData name="Cesar Leonardo Valério" userId="3d004e56-081b-4c50-ad04-7d32b37ec791" providerId="ADAL" clId="{6240CF39-120C-40EF-B192-CCE5A8A1023B}" dt="2022-02-08T01:27:40.239" v="864" actId="164"/>
      <pc:docMkLst>
        <pc:docMk/>
      </pc:docMkLst>
      <pc:sldChg chg="addSp modSp mod">
        <pc:chgData name="Cesar Leonardo Valério" userId="3d004e56-081b-4c50-ad04-7d32b37ec791" providerId="ADAL" clId="{6240CF39-120C-40EF-B192-CCE5A8A1023B}" dt="2022-02-08T01:27:30.557" v="863" actId="164"/>
        <pc:sldMkLst>
          <pc:docMk/>
          <pc:sldMk cId="1233319350" sldId="256"/>
        </pc:sldMkLst>
        <pc:spChg chg="add mod">
          <ac:chgData name="Cesar Leonardo Valério" userId="3d004e56-081b-4c50-ad04-7d32b37ec791" providerId="ADAL" clId="{6240CF39-120C-40EF-B192-CCE5A8A1023B}" dt="2022-02-08T01:16:18.841" v="708" actId="20577"/>
          <ac:spMkLst>
            <pc:docMk/>
            <pc:sldMk cId="1233319350" sldId="256"/>
            <ac:spMk id="5" creationId="{CECE0C82-AE6E-4FA5-A3EE-47667967C17A}"/>
          </ac:spMkLst>
        </pc:spChg>
        <pc:spChg chg="add mod">
          <ac:chgData name="Cesar Leonardo Valério" userId="3d004e56-081b-4c50-ad04-7d32b37ec791" providerId="ADAL" clId="{6240CF39-120C-40EF-B192-CCE5A8A1023B}" dt="2022-02-08T01:27:30.557" v="863" actId="164"/>
          <ac:spMkLst>
            <pc:docMk/>
            <pc:sldMk cId="1233319350" sldId="256"/>
            <ac:spMk id="6" creationId="{798DD511-1B3D-4DB7-B23D-0B4400A0B351}"/>
          </ac:spMkLst>
        </pc:spChg>
        <pc:grpChg chg="add mod">
          <ac:chgData name="Cesar Leonardo Valério" userId="3d004e56-081b-4c50-ad04-7d32b37ec791" providerId="ADAL" clId="{6240CF39-120C-40EF-B192-CCE5A8A1023B}" dt="2022-02-08T01:27:30.557" v="863" actId="164"/>
          <ac:grpSpMkLst>
            <pc:docMk/>
            <pc:sldMk cId="1233319350" sldId="256"/>
            <ac:grpSpMk id="2" creationId="{7F091835-A2E3-4DFB-BAE7-9A39BAEA7395}"/>
          </ac:grpSpMkLst>
        </pc:grpChg>
        <pc:picChg chg="add mod">
          <ac:chgData name="Cesar Leonardo Valério" userId="3d004e56-081b-4c50-ad04-7d32b37ec791" providerId="ADAL" clId="{6240CF39-120C-40EF-B192-CCE5A8A1023B}" dt="2022-02-08T01:27:30.557" v="863" actId="164"/>
          <ac:picMkLst>
            <pc:docMk/>
            <pc:sldMk cId="1233319350" sldId="256"/>
            <ac:picMk id="7" creationId="{4C4B847F-526F-4DEE-A1ED-1DD1CAC475D0}"/>
          </ac:picMkLst>
        </pc:picChg>
        <pc:picChg chg="mod">
          <ac:chgData name="Cesar Leonardo Valério" userId="3d004e56-081b-4c50-ad04-7d32b37ec791" providerId="ADAL" clId="{6240CF39-120C-40EF-B192-CCE5A8A1023B}" dt="2022-02-08T01:27:30.557" v="863" actId="164"/>
          <ac:picMkLst>
            <pc:docMk/>
            <pc:sldMk cId="1233319350" sldId="256"/>
            <ac:picMk id="8" creationId="{4F71174E-105C-4BC3-B2B4-5894975AD7C2}"/>
          </ac:picMkLst>
        </pc:picChg>
        <pc:cxnChg chg="add mod">
          <ac:chgData name="Cesar Leonardo Valério" userId="3d004e56-081b-4c50-ad04-7d32b37ec791" providerId="ADAL" clId="{6240CF39-120C-40EF-B192-CCE5A8A1023B}" dt="2022-02-01T18:04:48.022" v="94" actId="14100"/>
          <ac:cxnSpMkLst>
            <pc:docMk/>
            <pc:sldMk cId="1233319350" sldId="256"/>
            <ac:cxnSpMk id="3" creationId="{DDF35C25-2953-40F5-932A-CCA9FA355639}"/>
          </ac:cxnSpMkLst>
        </pc:cxnChg>
      </pc:sldChg>
      <pc:sldChg chg="addSp delSp modSp mod">
        <pc:chgData name="Cesar Leonardo Valério" userId="3d004e56-081b-4c50-ad04-7d32b37ec791" providerId="ADAL" clId="{6240CF39-120C-40EF-B192-CCE5A8A1023B}" dt="2022-02-08T01:27:40.239" v="864" actId="164"/>
        <pc:sldMkLst>
          <pc:docMk/>
          <pc:sldMk cId="751793141" sldId="257"/>
        </pc:sldMkLst>
        <pc:spChg chg="add del mod">
          <ac:chgData name="Cesar Leonardo Valério" userId="3d004e56-081b-4c50-ad04-7d32b37ec791" providerId="ADAL" clId="{6240CF39-120C-40EF-B192-CCE5A8A1023B}" dt="2022-02-08T01:23:52.663" v="817" actId="478"/>
          <ac:spMkLst>
            <pc:docMk/>
            <pc:sldMk cId="751793141" sldId="257"/>
            <ac:spMk id="2" creationId="{01E9A612-09F1-4E15-B94A-EE889AC8FED5}"/>
          </ac:spMkLst>
        </pc:spChg>
        <pc:spChg chg="add mod">
          <ac:chgData name="Cesar Leonardo Valério" userId="3d004e56-081b-4c50-ad04-7d32b37ec791" providerId="ADAL" clId="{6240CF39-120C-40EF-B192-CCE5A8A1023B}" dt="2022-02-08T01:16:22.088" v="710" actId="20577"/>
          <ac:spMkLst>
            <pc:docMk/>
            <pc:sldMk cId="751793141" sldId="257"/>
            <ac:spMk id="4" creationId="{F270D601-BD82-4799-B6D8-BDB3467FF3B6}"/>
          </ac:spMkLst>
        </pc:spChg>
        <pc:spChg chg="add mod">
          <ac:chgData name="Cesar Leonardo Valério" userId="3d004e56-081b-4c50-ad04-7d32b37ec791" providerId="ADAL" clId="{6240CF39-120C-40EF-B192-CCE5A8A1023B}" dt="2022-02-08T01:27:40.239" v="864" actId="164"/>
          <ac:spMkLst>
            <pc:docMk/>
            <pc:sldMk cId="751793141" sldId="257"/>
            <ac:spMk id="6" creationId="{4AE87B47-9170-40EF-B3BA-9461D7A9681C}"/>
          </ac:spMkLst>
        </pc:spChg>
        <pc:spChg chg="add mod">
          <ac:chgData name="Cesar Leonardo Valério" userId="3d004e56-081b-4c50-ad04-7d32b37ec791" providerId="ADAL" clId="{6240CF39-120C-40EF-B192-CCE5A8A1023B}" dt="2022-02-08T01:27:40.239" v="864" actId="164"/>
          <ac:spMkLst>
            <pc:docMk/>
            <pc:sldMk cId="751793141" sldId="257"/>
            <ac:spMk id="8" creationId="{B2B9D26E-D836-4843-8048-F16C74B1BA3A}"/>
          </ac:spMkLst>
        </pc:spChg>
        <pc:grpChg chg="add mod">
          <ac:chgData name="Cesar Leonardo Valério" userId="3d004e56-081b-4c50-ad04-7d32b37ec791" providerId="ADAL" clId="{6240CF39-120C-40EF-B192-CCE5A8A1023B}" dt="2022-02-08T01:27:40.239" v="864" actId="164"/>
          <ac:grpSpMkLst>
            <pc:docMk/>
            <pc:sldMk cId="751793141" sldId="257"/>
            <ac:grpSpMk id="7" creationId="{6BA90615-96D4-41B9-B9B3-B1B078B642AC}"/>
          </ac:grpSpMkLst>
        </pc:grpChg>
        <pc:picChg chg="mod">
          <ac:chgData name="Cesar Leonardo Valério" userId="3d004e56-081b-4c50-ad04-7d32b37ec791" providerId="ADAL" clId="{6240CF39-120C-40EF-B192-CCE5A8A1023B}" dt="2022-02-08T01:27:40.239" v="864" actId="164"/>
          <ac:picMkLst>
            <pc:docMk/>
            <pc:sldMk cId="751793141" sldId="257"/>
            <ac:picMk id="5" creationId="{A7ED856F-D6D9-4DFA-A946-BDEA1AFAECE6}"/>
          </ac:picMkLst>
        </pc:picChg>
        <pc:picChg chg="add mod">
          <ac:chgData name="Cesar Leonardo Valério" userId="3d004e56-081b-4c50-ad04-7d32b37ec791" providerId="ADAL" clId="{6240CF39-120C-40EF-B192-CCE5A8A1023B}" dt="2022-02-08T01:27:40.239" v="864" actId="164"/>
          <ac:picMkLst>
            <pc:docMk/>
            <pc:sldMk cId="751793141" sldId="257"/>
            <ac:picMk id="1026" creationId="{445C0598-ED17-4B8F-9F6F-E11836C80504}"/>
          </ac:picMkLst>
        </pc:picChg>
        <pc:picChg chg="add mod">
          <ac:chgData name="Cesar Leonardo Valério" userId="3d004e56-081b-4c50-ad04-7d32b37ec791" providerId="ADAL" clId="{6240CF39-120C-40EF-B192-CCE5A8A1023B}" dt="2022-02-08T01:27:40.239" v="864" actId="164"/>
          <ac:picMkLst>
            <pc:docMk/>
            <pc:sldMk cId="751793141" sldId="257"/>
            <ac:picMk id="1028" creationId="{F67B4A3F-874A-4B8B-94A8-089FE0F9E0A7}"/>
          </ac:picMkLst>
        </pc:picChg>
        <pc:cxnChg chg="add mod">
          <ac:chgData name="Cesar Leonardo Valério" userId="3d004e56-081b-4c50-ad04-7d32b37ec791" providerId="ADAL" clId="{6240CF39-120C-40EF-B192-CCE5A8A1023B}" dt="2022-02-01T18:05:12.855" v="101"/>
          <ac:cxnSpMkLst>
            <pc:docMk/>
            <pc:sldMk cId="751793141" sldId="257"/>
            <ac:cxnSpMk id="3" creationId="{B7013817-82B0-44FC-9950-AA58B77BFFC5}"/>
          </ac:cxnSpMkLst>
        </pc:cxnChg>
      </pc:sldChg>
      <pc:sldChg chg="addSp delSp modSp mod modShow">
        <pc:chgData name="Cesar Leonardo Valério" userId="3d004e56-081b-4c50-ad04-7d32b37ec791" providerId="ADAL" clId="{6240CF39-120C-40EF-B192-CCE5A8A1023B}" dt="2022-02-08T01:19:08.091" v="716" actId="729"/>
        <pc:sldMkLst>
          <pc:docMk/>
          <pc:sldMk cId="1735219801" sldId="258"/>
        </pc:sldMkLst>
        <pc:spChg chg="del mod">
          <ac:chgData name="Cesar Leonardo Valério" userId="3d004e56-081b-4c50-ad04-7d32b37ec791" providerId="ADAL" clId="{6240CF39-120C-40EF-B192-CCE5A8A1023B}" dt="2022-02-01T18:12:30.268" v="314" actId="478"/>
          <ac:spMkLst>
            <pc:docMk/>
            <pc:sldMk cId="1735219801" sldId="258"/>
            <ac:spMk id="4" creationId="{CB36D514-2042-4360-94D7-228F752696A9}"/>
          </ac:spMkLst>
        </pc:spChg>
        <pc:spChg chg="mod">
          <ac:chgData name="Cesar Leonardo Valério" userId="3d004e56-081b-4c50-ad04-7d32b37ec791" providerId="ADAL" clId="{6240CF39-120C-40EF-B192-CCE5A8A1023B}" dt="2022-02-01T18:13:36.689" v="371" actId="1076"/>
          <ac:spMkLst>
            <pc:docMk/>
            <pc:sldMk cId="1735219801" sldId="258"/>
            <ac:spMk id="5" creationId="{A9657BD1-C898-4E03-A96F-1DC83627EA57}"/>
          </ac:spMkLst>
        </pc:spChg>
        <pc:spChg chg="del mod">
          <ac:chgData name="Cesar Leonardo Valério" userId="3d004e56-081b-4c50-ad04-7d32b37ec791" providerId="ADAL" clId="{6240CF39-120C-40EF-B192-CCE5A8A1023B}" dt="2022-02-01T18:12:30.268" v="314" actId="478"/>
          <ac:spMkLst>
            <pc:docMk/>
            <pc:sldMk cId="1735219801" sldId="258"/>
            <ac:spMk id="7" creationId="{594B4272-5FB0-4F92-93DF-4EE84A57A3AB}"/>
          </ac:spMkLst>
        </pc:spChg>
        <pc:spChg chg="mod">
          <ac:chgData name="Cesar Leonardo Valério" userId="3d004e56-081b-4c50-ad04-7d32b37ec791" providerId="ADAL" clId="{6240CF39-120C-40EF-B192-CCE5A8A1023B}" dt="2022-02-01T18:13:23.524" v="368" actId="21"/>
          <ac:spMkLst>
            <pc:docMk/>
            <pc:sldMk cId="1735219801" sldId="258"/>
            <ac:spMk id="8" creationId="{7E51A5FE-6B0C-42E7-92E4-84280E482E3B}"/>
          </ac:spMkLst>
        </pc:spChg>
        <pc:spChg chg="add mod">
          <ac:chgData name="Cesar Leonardo Valério" userId="3d004e56-081b-4c50-ad04-7d32b37ec791" providerId="ADAL" clId="{6240CF39-120C-40EF-B192-CCE5A8A1023B}" dt="2022-02-01T18:08:21.297" v="179" actId="20577"/>
          <ac:spMkLst>
            <pc:docMk/>
            <pc:sldMk cId="1735219801" sldId="258"/>
            <ac:spMk id="9" creationId="{618D6885-857B-47C6-BE8A-7189666DC82D}"/>
          </ac:spMkLst>
        </pc:spChg>
        <pc:spChg chg="add del mod">
          <ac:chgData name="Cesar Leonardo Valério" userId="3d004e56-081b-4c50-ad04-7d32b37ec791" providerId="ADAL" clId="{6240CF39-120C-40EF-B192-CCE5A8A1023B}" dt="2022-02-01T18:08:43.967" v="186"/>
          <ac:spMkLst>
            <pc:docMk/>
            <pc:sldMk cId="1735219801" sldId="258"/>
            <ac:spMk id="10" creationId="{47AFB520-E8B2-422A-B5E5-426BF50DCFAE}"/>
          </ac:spMkLst>
        </pc:spChg>
        <pc:spChg chg="add del mod">
          <ac:chgData name="Cesar Leonardo Valério" userId="3d004e56-081b-4c50-ad04-7d32b37ec791" providerId="ADAL" clId="{6240CF39-120C-40EF-B192-CCE5A8A1023B}" dt="2022-02-01T18:11:15.480" v="258" actId="478"/>
          <ac:spMkLst>
            <pc:docMk/>
            <pc:sldMk cId="1735219801" sldId="258"/>
            <ac:spMk id="11" creationId="{C549672B-17D7-4A0E-A3DF-9790EEE07D2E}"/>
          </ac:spMkLst>
        </pc:spChg>
        <pc:spChg chg="add del mod">
          <ac:chgData name="Cesar Leonardo Valério" userId="3d004e56-081b-4c50-ad04-7d32b37ec791" providerId="ADAL" clId="{6240CF39-120C-40EF-B192-CCE5A8A1023B}" dt="2022-02-01T18:11:17.552" v="259" actId="478"/>
          <ac:spMkLst>
            <pc:docMk/>
            <pc:sldMk cId="1735219801" sldId="258"/>
            <ac:spMk id="12" creationId="{FA623522-FAAE-4240-B403-A28C66FA1BCF}"/>
          </ac:spMkLst>
        </pc:spChg>
        <pc:spChg chg="add del mod">
          <ac:chgData name="Cesar Leonardo Valério" userId="3d004e56-081b-4c50-ad04-7d32b37ec791" providerId="ADAL" clId="{6240CF39-120C-40EF-B192-CCE5A8A1023B}" dt="2022-02-01T18:11:58.587" v="290" actId="478"/>
          <ac:spMkLst>
            <pc:docMk/>
            <pc:sldMk cId="1735219801" sldId="258"/>
            <ac:spMk id="13" creationId="{43DCD7E7-CA6B-4ADF-B65F-B14832FD9560}"/>
          </ac:spMkLst>
        </pc:spChg>
        <pc:spChg chg="add mod">
          <ac:chgData name="Cesar Leonardo Valério" userId="3d004e56-081b-4c50-ad04-7d32b37ec791" providerId="ADAL" clId="{6240CF39-120C-40EF-B192-CCE5A8A1023B}" dt="2022-02-01T18:11:55.340" v="289" actId="1038"/>
          <ac:spMkLst>
            <pc:docMk/>
            <pc:sldMk cId="1735219801" sldId="258"/>
            <ac:spMk id="14" creationId="{21F89202-FFED-40CC-A9A2-CFBE70F5D71E}"/>
          </ac:spMkLst>
        </pc:spChg>
        <pc:spChg chg="add mod">
          <ac:chgData name="Cesar Leonardo Valério" userId="3d004e56-081b-4c50-ad04-7d32b37ec791" providerId="ADAL" clId="{6240CF39-120C-40EF-B192-CCE5A8A1023B}" dt="2022-02-01T18:12:03.217" v="291" actId="14100"/>
          <ac:spMkLst>
            <pc:docMk/>
            <pc:sldMk cId="1735219801" sldId="258"/>
            <ac:spMk id="15" creationId="{538F8775-2277-4CA8-9B12-462EB41C2682}"/>
          </ac:spMkLst>
        </pc:spChg>
        <pc:spChg chg="add del mod">
          <ac:chgData name="Cesar Leonardo Valério" userId="3d004e56-081b-4c50-ad04-7d32b37ec791" providerId="ADAL" clId="{6240CF39-120C-40EF-B192-CCE5A8A1023B}" dt="2022-02-01T18:11:58.587" v="290" actId="478"/>
          <ac:spMkLst>
            <pc:docMk/>
            <pc:sldMk cId="1735219801" sldId="258"/>
            <ac:spMk id="16" creationId="{FA618926-CF07-43F6-A7D8-F4D6B0DE5279}"/>
          </ac:spMkLst>
        </pc:spChg>
        <pc:spChg chg="add mod">
          <ac:chgData name="Cesar Leonardo Valério" userId="3d004e56-081b-4c50-ad04-7d32b37ec791" providerId="ADAL" clId="{6240CF39-120C-40EF-B192-CCE5A8A1023B}" dt="2022-02-08T01:18:59.207" v="715" actId="20577"/>
          <ac:spMkLst>
            <pc:docMk/>
            <pc:sldMk cId="1735219801" sldId="258"/>
            <ac:spMk id="17" creationId="{6A51D28B-64AF-4DB5-81EB-8350B06867BF}"/>
          </ac:spMkLst>
        </pc:spChg>
        <pc:spChg chg="add del mod">
          <ac:chgData name="Cesar Leonardo Valério" userId="3d004e56-081b-4c50-ad04-7d32b37ec791" providerId="ADAL" clId="{6240CF39-120C-40EF-B192-CCE5A8A1023B}" dt="2022-02-01T18:11:58.587" v="290" actId="478"/>
          <ac:spMkLst>
            <pc:docMk/>
            <pc:sldMk cId="1735219801" sldId="258"/>
            <ac:spMk id="18" creationId="{CAF63F52-EB72-4FF1-A298-CF62E7366BA0}"/>
          </ac:spMkLst>
        </pc:spChg>
        <pc:spChg chg="add mod">
          <ac:chgData name="Cesar Leonardo Valério" userId="3d004e56-081b-4c50-ad04-7d32b37ec791" providerId="ADAL" clId="{6240CF39-120C-40EF-B192-CCE5A8A1023B}" dt="2022-02-01T18:13:41.247" v="380" actId="1038"/>
          <ac:spMkLst>
            <pc:docMk/>
            <pc:sldMk cId="1735219801" sldId="258"/>
            <ac:spMk id="19" creationId="{7BFFED98-9D83-4C7B-A73F-D47091FCB0ED}"/>
          </ac:spMkLst>
        </pc:spChg>
        <pc:spChg chg="add mod">
          <ac:chgData name="Cesar Leonardo Valério" userId="3d004e56-081b-4c50-ad04-7d32b37ec791" providerId="ADAL" clId="{6240CF39-120C-40EF-B192-CCE5A8A1023B}" dt="2022-02-01T18:13:41.247" v="380" actId="1038"/>
          <ac:spMkLst>
            <pc:docMk/>
            <pc:sldMk cId="1735219801" sldId="258"/>
            <ac:spMk id="20" creationId="{9497121D-519F-452D-8FE3-80AF7C709B89}"/>
          </ac:spMkLst>
        </pc:spChg>
        <pc:spChg chg="add mod">
          <ac:chgData name="Cesar Leonardo Valério" userId="3d004e56-081b-4c50-ad04-7d32b37ec791" providerId="ADAL" clId="{6240CF39-120C-40EF-B192-CCE5A8A1023B}" dt="2022-02-01T18:15:04.348" v="405" actId="6549"/>
          <ac:spMkLst>
            <pc:docMk/>
            <pc:sldMk cId="1735219801" sldId="258"/>
            <ac:spMk id="21" creationId="{E5840FED-3F3D-4DD4-B6C7-B6A764EC6369}"/>
          </ac:spMkLst>
        </pc:spChg>
        <pc:spChg chg="add mod">
          <ac:chgData name="Cesar Leonardo Valério" userId="3d004e56-081b-4c50-ad04-7d32b37ec791" providerId="ADAL" clId="{6240CF39-120C-40EF-B192-CCE5A8A1023B}" dt="2022-02-01T18:13:36.689" v="371" actId="1076"/>
          <ac:spMkLst>
            <pc:docMk/>
            <pc:sldMk cId="1735219801" sldId="258"/>
            <ac:spMk id="22" creationId="{42CA5F21-1318-47B3-928A-892D37EEF532}"/>
          </ac:spMkLst>
        </pc:spChg>
        <pc:spChg chg="add mod">
          <ac:chgData name="Cesar Leonardo Valério" userId="3d004e56-081b-4c50-ad04-7d32b37ec791" providerId="ADAL" clId="{6240CF39-120C-40EF-B192-CCE5A8A1023B}" dt="2022-02-01T18:14:12.699" v="402" actId="14100"/>
          <ac:spMkLst>
            <pc:docMk/>
            <pc:sldMk cId="1735219801" sldId="258"/>
            <ac:spMk id="23" creationId="{C526F3CB-4E6B-4F1A-83C4-098DA07D5FFF}"/>
          </ac:spMkLst>
        </pc:spChg>
        <pc:spChg chg="add mod">
          <ac:chgData name="Cesar Leonardo Valério" userId="3d004e56-081b-4c50-ad04-7d32b37ec791" providerId="ADAL" clId="{6240CF39-120C-40EF-B192-CCE5A8A1023B}" dt="2022-02-01T18:14:08.773" v="401" actId="207"/>
          <ac:spMkLst>
            <pc:docMk/>
            <pc:sldMk cId="1735219801" sldId="258"/>
            <ac:spMk id="24" creationId="{9CEEADA0-149D-44C7-8DF5-065812599296}"/>
          </ac:spMkLst>
        </pc:spChg>
        <pc:spChg chg="add mod">
          <ac:chgData name="Cesar Leonardo Valério" userId="3d004e56-081b-4c50-ad04-7d32b37ec791" providerId="ADAL" clId="{6240CF39-120C-40EF-B192-CCE5A8A1023B}" dt="2022-02-01T18:13:36.689" v="371" actId="1076"/>
          <ac:spMkLst>
            <pc:docMk/>
            <pc:sldMk cId="1735219801" sldId="258"/>
            <ac:spMk id="25" creationId="{4A551D6E-ABDF-4D70-A7FA-91C10B61E484}"/>
          </ac:spMkLst>
        </pc:spChg>
        <pc:cxnChg chg="add mod">
          <ac:chgData name="Cesar Leonardo Valério" userId="3d004e56-081b-4c50-ad04-7d32b37ec791" providerId="ADAL" clId="{6240CF39-120C-40EF-B192-CCE5A8A1023B}" dt="2022-02-01T18:05:13.791" v="102"/>
          <ac:cxnSpMkLst>
            <pc:docMk/>
            <pc:sldMk cId="1735219801" sldId="258"/>
            <ac:cxnSpMk id="6" creationId="{D0BC42B9-D839-4884-8A0E-F125EFF38DC7}"/>
          </ac:cxnSpMkLst>
        </pc:cxnChg>
      </pc:sldChg>
      <pc:sldChg chg="addSp delSp modSp new mod ord modShow">
        <pc:chgData name="Cesar Leonardo Valério" userId="3d004e56-081b-4c50-ad04-7d32b37ec791" providerId="ADAL" clId="{6240CF39-120C-40EF-B192-CCE5A8A1023B}" dt="2022-02-01T18:19:43.591" v="536" actId="12"/>
        <pc:sldMkLst>
          <pc:docMk/>
          <pc:sldMk cId="1410236882" sldId="259"/>
        </pc:sldMkLst>
        <pc:spChg chg="del">
          <ac:chgData name="Cesar Leonardo Valério" userId="3d004e56-081b-4c50-ad04-7d32b37ec791" providerId="ADAL" clId="{6240CF39-120C-40EF-B192-CCE5A8A1023B}" dt="2022-02-01T18:05:07.360" v="98" actId="478"/>
          <ac:spMkLst>
            <pc:docMk/>
            <pc:sldMk cId="1410236882" sldId="259"/>
            <ac:spMk id="2" creationId="{26B958E5-1BBC-43B9-84B0-CD39FF30BA67}"/>
          </ac:spMkLst>
        </pc:spChg>
        <pc:spChg chg="del">
          <ac:chgData name="Cesar Leonardo Valério" userId="3d004e56-081b-4c50-ad04-7d32b37ec791" providerId="ADAL" clId="{6240CF39-120C-40EF-B192-CCE5A8A1023B}" dt="2022-02-01T18:05:07.360" v="98" actId="478"/>
          <ac:spMkLst>
            <pc:docMk/>
            <pc:sldMk cId="1410236882" sldId="259"/>
            <ac:spMk id="3" creationId="{D20E609E-5176-453A-B607-E29339AB6E62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4" creationId="{0607ED3C-372A-4C8E-9355-86BDF1379647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5" creationId="{CDAEAC74-206E-45A6-89C3-79B0EBB36CA4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6" creationId="{44BDC51C-7035-481C-B1DD-5D9D4E5B7488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7" creationId="{AA5EF17B-FE40-493E-A56E-A35648C23AF9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8" creationId="{8272BB16-9DA0-4440-92D9-9EBF1341FA27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9" creationId="{DA567635-5D8D-4BDA-9630-249ACDB8BF6A}"/>
          </ac:spMkLst>
        </pc:spChg>
        <pc:spChg chg="add mod">
          <ac:chgData name="Cesar Leonardo Valério" userId="3d004e56-081b-4c50-ad04-7d32b37ec791" providerId="ADAL" clId="{6240CF39-120C-40EF-B192-CCE5A8A1023B}" dt="2022-02-01T18:19:32.580" v="531" actId="14100"/>
          <ac:spMkLst>
            <pc:docMk/>
            <pc:sldMk cId="1410236882" sldId="259"/>
            <ac:spMk id="10" creationId="{5F3185C1-D5EB-4399-B6DF-0351221D816C}"/>
          </ac:spMkLst>
        </pc:spChg>
        <pc:spChg chg="add mod">
          <ac:chgData name="Cesar Leonardo Valério" userId="3d004e56-081b-4c50-ad04-7d32b37ec791" providerId="ADAL" clId="{6240CF39-120C-40EF-B192-CCE5A8A1023B}" dt="2022-02-01T18:19:30.306" v="530" actId="14100"/>
          <ac:spMkLst>
            <pc:docMk/>
            <pc:sldMk cId="1410236882" sldId="259"/>
            <ac:spMk id="11" creationId="{6B0C6F1A-E5DC-4B08-9CBC-44B267ADF02A}"/>
          </ac:spMkLst>
        </pc:spChg>
        <pc:spChg chg="add mod">
          <ac:chgData name="Cesar Leonardo Valério" userId="3d004e56-081b-4c50-ad04-7d32b37ec791" providerId="ADAL" clId="{6240CF39-120C-40EF-B192-CCE5A8A1023B}" dt="2022-02-01T18:17:16.223" v="486" actId="790"/>
          <ac:spMkLst>
            <pc:docMk/>
            <pc:sldMk cId="1410236882" sldId="259"/>
            <ac:spMk id="12" creationId="{707BE1CC-D068-41F7-BF43-6B85CEF1879E}"/>
          </ac:spMkLst>
        </pc:spChg>
        <pc:spChg chg="add mod">
          <ac:chgData name="Cesar Leonardo Valério" userId="3d004e56-081b-4c50-ad04-7d32b37ec791" providerId="ADAL" clId="{6240CF39-120C-40EF-B192-CCE5A8A1023B}" dt="2022-02-01T18:19:07.151" v="524" actId="790"/>
          <ac:spMkLst>
            <pc:docMk/>
            <pc:sldMk cId="1410236882" sldId="259"/>
            <ac:spMk id="13" creationId="{BE8EC46A-BEA1-4EDC-83B7-8E0C27EFA3D1}"/>
          </ac:spMkLst>
        </pc:spChg>
        <pc:spChg chg="add mod">
          <ac:chgData name="Cesar Leonardo Valério" userId="3d004e56-081b-4c50-ad04-7d32b37ec791" providerId="ADAL" clId="{6240CF39-120C-40EF-B192-CCE5A8A1023B}" dt="2022-02-01T18:19:19.739" v="529" actId="12"/>
          <ac:spMkLst>
            <pc:docMk/>
            <pc:sldMk cId="1410236882" sldId="259"/>
            <ac:spMk id="14" creationId="{BA98DDA2-1883-4CA8-8D0D-EE7829DA44B6}"/>
          </ac:spMkLst>
        </pc:spChg>
        <pc:spChg chg="add mod">
          <ac:chgData name="Cesar Leonardo Valério" userId="3d004e56-081b-4c50-ad04-7d32b37ec791" providerId="ADAL" clId="{6240CF39-120C-40EF-B192-CCE5A8A1023B}" dt="2022-02-01T18:19:43.591" v="536" actId="12"/>
          <ac:spMkLst>
            <pc:docMk/>
            <pc:sldMk cId="1410236882" sldId="259"/>
            <ac:spMk id="15" creationId="{78C3FE47-D294-4B50-B3A0-0B24E941A9A8}"/>
          </ac:spMkLst>
        </pc:spChg>
        <pc:spChg chg="add mod">
          <ac:chgData name="Cesar Leonardo Valério" userId="3d004e56-081b-4c50-ad04-7d32b37ec791" providerId="ADAL" clId="{6240CF39-120C-40EF-B192-CCE5A8A1023B}" dt="2022-02-01T18:16:27.404" v="483" actId="20577"/>
          <ac:spMkLst>
            <pc:docMk/>
            <pc:sldMk cId="1410236882" sldId="259"/>
            <ac:spMk id="17" creationId="{F54E91AE-E406-40D3-BD5D-7C969B147B75}"/>
          </ac:spMkLst>
        </pc:spChg>
        <pc:cxnChg chg="add mod">
          <ac:chgData name="Cesar Leonardo Valério" userId="3d004e56-081b-4c50-ad04-7d32b37ec791" providerId="ADAL" clId="{6240CF39-120C-40EF-B192-CCE5A8A1023B}" dt="2022-02-01T18:05:11.773" v="100"/>
          <ac:cxnSpMkLst>
            <pc:docMk/>
            <pc:sldMk cId="1410236882" sldId="259"/>
            <ac:cxnSpMk id="16" creationId="{1D7D46AC-9223-439C-93E2-0744F733158B}"/>
          </ac:cxnSpMkLst>
        </pc:cxnChg>
      </pc:sldChg>
      <pc:sldChg chg="add del">
        <pc:chgData name="Cesar Leonardo Valério" userId="3d004e56-081b-4c50-ad04-7d32b37ec791" providerId="ADAL" clId="{6240CF39-120C-40EF-B192-CCE5A8A1023B}" dt="2022-02-01T18:16:36.433" v="485" actId="47"/>
        <pc:sldMkLst>
          <pc:docMk/>
          <pc:sldMk cId="424910056" sldId="260"/>
        </pc:sldMkLst>
      </pc:sldChg>
      <pc:sldChg chg="addSp modSp add mod">
        <pc:chgData name="Cesar Leonardo Valério" userId="3d004e56-081b-4c50-ad04-7d32b37ec791" providerId="ADAL" clId="{6240CF39-120C-40EF-B192-CCE5A8A1023B}" dt="2022-02-01T20:20:54.113" v="704" actId="20577"/>
        <pc:sldMkLst>
          <pc:docMk/>
          <pc:sldMk cId="2330368592" sldId="260"/>
        </pc:sldMkLst>
        <pc:spChg chg="mod">
          <ac:chgData name="Cesar Leonardo Valério" userId="3d004e56-081b-4c50-ad04-7d32b37ec791" providerId="ADAL" clId="{6240CF39-120C-40EF-B192-CCE5A8A1023B}" dt="2022-02-01T18:20:03.274" v="549" actId="6549"/>
          <ac:spMkLst>
            <pc:docMk/>
            <pc:sldMk cId="2330368592" sldId="260"/>
            <ac:spMk id="14" creationId="{BA98DDA2-1883-4CA8-8D0D-EE7829DA44B6}"/>
          </ac:spMkLst>
        </pc:spChg>
        <pc:spChg chg="mod">
          <ac:chgData name="Cesar Leonardo Valério" userId="3d004e56-081b-4c50-ad04-7d32b37ec791" providerId="ADAL" clId="{6240CF39-120C-40EF-B192-CCE5A8A1023B}" dt="2022-02-01T18:20:16.066" v="552" actId="12"/>
          <ac:spMkLst>
            <pc:docMk/>
            <pc:sldMk cId="2330368592" sldId="260"/>
            <ac:spMk id="15" creationId="{78C3FE47-D294-4B50-B3A0-0B24E941A9A8}"/>
          </ac:spMkLst>
        </pc:spChg>
        <pc:spChg chg="mod">
          <ac:chgData name="Cesar Leonardo Valério" userId="3d004e56-081b-4c50-ad04-7d32b37ec791" providerId="ADAL" clId="{6240CF39-120C-40EF-B192-CCE5A8A1023B}" dt="2022-02-01T18:19:59.644" v="548" actId="20577"/>
          <ac:spMkLst>
            <pc:docMk/>
            <pc:sldMk cId="2330368592" sldId="260"/>
            <ac:spMk id="17" creationId="{F54E91AE-E406-40D3-BD5D-7C969B147B75}"/>
          </ac:spMkLst>
        </pc:spChg>
        <pc:spChg chg="add mod">
          <ac:chgData name="Cesar Leonardo Valério" userId="3d004e56-081b-4c50-ad04-7d32b37ec791" providerId="ADAL" clId="{6240CF39-120C-40EF-B192-CCE5A8A1023B}" dt="2022-02-01T20:20:54.113" v="704" actId="20577"/>
          <ac:spMkLst>
            <pc:docMk/>
            <pc:sldMk cId="2330368592" sldId="260"/>
            <ac:spMk id="18" creationId="{3E75907F-394B-486E-849D-6198F54571A8}"/>
          </ac:spMkLst>
        </pc:spChg>
      </pc:sldChg>
      <pc:sldChg chg="delSp modSp add mod modShow">
        <pc:chgData name="Cesar Leonardo Valério" userId="3d004e56-081b-4c50-ad04-7d32b37ec791" providerId="ADAL" clId="{6240CF39-120C-40EF-B192-CCE5A8A1023B}" dt="2022-02-08T01:22:41.285" v="816" actId="790"/>
        <pc:sldMkLst>
          <pc:docMk/>
          <pc:sldMk cId="2596496189" sldId="261"/>
        </pc:sldMkLst>
        <pc:spChg chg="mod">
          <ac:chgData name="Cesar Leonardo Valério" userId="3d004e56-081b-4c50-ad04-7d32b37ec791" providerId="ADAL" clId="{6240CF39-120C-40EF-B192-CCE5A8A1023B}" dt="2022-02-08T01:19:39.441" v="808" actId="1076"/>
          <ac:spMkLst>
            <pc:docMk/>
            <pc:sldMk cId="2596496189" sldId="261"/>
            <ac:spMk id="5" creationId="{A9657BD1-C898-4E03-A96F-1DC83627EA57}"/>
          </ac:spMkLst>
        </pc:spChg>
        <pc:spChg chg="mod">
          <ac:chgData name="Cesar Leonardo Valério" userId="3d004e56-081b-4c50-ad04-7d32b37ec791" providerId="ADAL" clId="{6240CF39-120C-40EF-B192-CCE5A8A1023B}" dt="2022-02-08T01:19:39.441" v="808" actId="1076"/>
          <ac:spMkLst>
            <pc:docMk/>
            <pc:sldMk cId="2596496189" sldId="261"/>
            <ac:spMk id="8" creationId="{7E51A5FE-6B0C-42E7-92E4-84280E482E3B}"/>
          </ac:spMkLst>
        </pc:spChg>
        <pc:spChg chg="del">
          <ac:chgData name="Cesar Leonardo Valério" userId="3d004e56-081b-4c50-ad04-7d32b37ec791" providerId="ADAL" clId="{6240CF39-120C-40EF-B192-CCE5A8A1023B}" dt="2022-02-08T01:19:23.391" v="718" actId="478"/>
          <ac:spMkLst>
            <pc:docMk/>
            <pc:sldMk cId="2596496189" sldId="261"/>
            <ac:spMk id="14" creationId="{21F89202-FFED-40CC-A9A2-CFBE70F5D71E}"/>
          </ac:spMkLst>
        </pc:spChg>
        <pc:spChg chg="del">
          <ac:chgData name="Cesar Leonardo Valério" userId="3d004e56-081b-4c50-ad04-7d32b37ec791" providerId="ADAL" clId="{6240CF39-120C-40EF-B192-CCE5A8A1023B}" dt="2022-02-08T01:19:23.391" v="718" actId="478"/>
          <ac:spMkLst>
            <pc:docMk/>
            <pc:sldMk cId="2596496189" sldId="261"/>
            <ac:spMk id="15" creationId="{538F8775-2277-4CA8-9B12-462EB41C2682}"/>
          </ac:spMkLst>
        </pc:spChg>
        <pc:spChg chg="del">
          <ac:chgData name="Cesar Leonardo Valério" userId="3d004e56-081b-4c50-ad04-7d32b37ec791" providerId="ADAL" clId="{6240CF39-120C-40EF-B192-CCE5A8A1023B}" dt="2022-02-08T01:19:23.391" v="718" actId="478"/>
          <ac:spMkLst>
            <pc:docMk/>
            <pc:sldMk cId="2596496189" sldId="261"/>
            <ac:spMk id="17" creationId="{6A51D28B-64AF-4DB5-81EB-8350B06867BF}"/>
          </ac:spMkLst>
        </pc:spChg>
        <pc:spChg chg="mod">
          <ac:chgData name="Cesar Leonardo Valério" userId="3d004e56-081b-4c50-ad04-7d32b37ec791" providerId="ADAL" clId="{6240CF39-120C-40EF-B192-CCE5A8A1023B}" dt="2022-02-08T01:19:39.441" v="808" actId="1076"/>
          <ac:spMkLst>
            <pc:docMk/>
            <pc:sldMk cId="2596496189" sldId="261"/>
            <ac:spMk id="19" creationId="{7BFFED98-9D83-4C7B-A73F-D47091FCB0ED}"/>
          </ac:spMkLst>
        </pc:spChg>
        <pc:spChg chg="mod">
          <ac:chgData name="Cesar Leonardo Valério" userId="3d004e56-081b-4c50-ad04-7d32b37ec791" providerId="ADAL" clId="{6240CF39-120C-40EF-B192-CCE5A8A1023B}" dt="2022-02-08T01:22:41.285" v="816" actId="790"/>
          <ac:spMkLst>
            <pc:docMk/>
            <pc:sldMk cId="2596496189" sldId="261"/>
            <ac:spMk id="20" creationId="{9497121D-519F-452D-8FE3-80AF7C709B89}"/>
          </ac:spMkLst>
        </pc:spChg>
        <pc:spChg chg="mod">
          <ac:chgData name="Cesar Leonardo Valério" userId="3d004e56-081b-4c50-ad04-7d32b37ec791" providerId="ADAL" clId="{6240CF39-120C-40EF-B192-CCE5A8A1023B}" dt="2022-02-08T01:21:11.011" v="814"/>
          <ac:spMkLst>
            <pc:docMk/>
            <pc:sldMk cId="2596496189" sldId="261"/>
            <ac:spMk id="21" creationId="{E5840FED-3F3D-4DD4-B6C7-B6A764EC6369}"/>
          </ac:spMkLst>
        </pc:spChg>
        <pc:spChg chg="mod">
          <ac:chgData name="Cesar Leonardo Valério" userId="3d004e56-081b-4c50-ad04-7d32b37ec791" providerId="ADAL" clId="{6240CF39-120C-40EF-B192-CCE5A8A1023B}" dt="2022-02-08T01:19:39.441" v="808" actId="1076"/>
          <ac:spMkLst>
            <pc:docMk/>
            <pc:sldMk cId="2596496189" sldId="261"/>
            <ac:spMk id="22" creationId="{42CA5F21-1318-47B3-928A-892D37EEF532}"/>
          </ac:spMkLst>
        </pc:spChg>
        <pc:spChg chg="mod">
          <ac:chgData name="Cesar Leonardo Valério" userId="3d004e56-081b-4c50-ad04-7d32b37ec791" providerId="ADAL" clId="{6240CF39-120C-40EF-B192-CCE5A8A1023B}" dt="2022-02-08T01:19:39.441" v="808" actId="1076"/>
          <ac:spMkLst>
            <pc:docMk/>
            <pc:sldMk cId="2596496189" sldId="261"/>
            <ac:spMk id="23" creationId="{C526F3CB-4E6B-4F1A-83C4-098DA07D5FFF}"/>
          </ac:spMkLst>
        </pc:spChg>
        <pc:spChg chg="mod">
          <ac:chgData name="Cesar Leonardo Valério" userId="3d004e56-081b-4c50-ad04-7d32b37ec791" providerId="ADAL" clId="{6240CF39-120C-40EF-B192-CCE5A8A1023B}" dt="2022-02-08T01:22:32.572" v="815" actId="790"/>
          <ac:spMkLst>
            <pc:docMk/>
            <pc:sldMk cId="2596496189" sldId="261"/>
            <ac:spMk id="24" creationId="{9CEEADA0-149D-44C7-8DF5-065812599296}"/>
          </ac:spMkLst>
        </pc:spChg>
        <pc:spChg chg="mod">
          <ac:chgData name="Cesar Leonardo Valério" userId="3d004e56-081b-4c50-ad04-7d32b37ec791" providerId="ADAL" clId="{6240CF39-120C-40EF-B192-CCE5A8A1023B}" dt="2022-02-08T01:19:39.441" v="808" actId="1076"/>
          <ac:spMkLst>
            <pc:docMk/>
            <pc:sldMk cId="2596496189" sldId="261"/>
            <ac:spMk id="25" creationId="{4A551D6E-ABDF-4D70-A7FA-91C10B61E4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F9317-570E-40E7-A5BF-9938F93D8A58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82429-8BE2-4EAE-8DFE-5904BDDEC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82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CA42C-ED18-445B-BDE0-9E688CDA9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8D7590-DB6C-4201-A073-52E41FA8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671CC-8B24-4CAE-97E0-B9B15DD3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62E229-60E1-422D-BBA8-0448D49B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E0E74A-7B51-49BC-990E-016977BA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3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0B888-1FEA-4DA4-A73E-4B08E589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61C535-CB25-4709-9AF4-81F23E93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66431-9243-463E-979D-9144647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760541-3200-4DB0-AAB2-FF137B4D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5B662-F9E8-49D3-A6CA-F75376F3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65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94EE28-F44F-44E0-9FE5-C3A37F1A2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F2C604-2BFE-4D65-B38A-570DDA86B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3B22D1-EE7F-4808-B565-2C5F03D9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5749C-9010-4B7F-8290-D58C22C0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F06530-4D14-4DE4-BA06-1953D7DF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87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1B10-1070-4602-8243-5CBDCC2E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F14D5-DF78-404F-B9E5-781A0C4A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56A73-5737-4C29-810F-2E0A5603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05071-101D-47F8-9794-B84A2401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F1624-B25B-4225-98BD-783C78E0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19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6BB7-7CCE-442B-919B-43C12C63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5ED673-04B6-44B9-A563-B48F66A7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7EA918-BB4A-424F-AF0E-F90B648A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2A1AD-AAD0-4DB5-BC15-E3F44042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62B47-8B49-44A4-B253-25551B46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47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E04-D5B2-46FD-88F5-60DB3E3B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9F236-2F91-4C5E-82EC-E481B8FB2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B8F81D-EA02-48C0-8786-906E839D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80224A-A2BE-4D20-B474-6AB56761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8D5CB-64A8-4B4A-B331-3B02DA29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527225-C66B-461E-AD6C-11B73DD9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11102-3D10-4376-89A3-639E76C8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25B139-939B-428C-A381-A6DE6E25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3BE25-7CF7-45F5-BF58-ECF980FD4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F8ACFF-64CE-47E1-A2CF-23A89A4A3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E0A9E5-3DE5-48FF-A017-3CAC450DD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B831A3-ECE7-484B-AC67-C806C70A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4CE175-7671-4673-9CC2-C506C518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8A7C6-9A56-4B12-A5C4-F708DAEC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1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9D2A0-5EAB-4587-8174-5D0DB29B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1EF83B-6FC3-4FD4-A8D4-A8B58957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BE13DE-F85C-44E9-9EE5-0E91755E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A8F834-1D4F-4455-B9C8-1C9DD55A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52EFB-73D8-4AA5-A736-AB689232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D216D6-72D0-4F33-A84D-D82859EF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A2CF4F-4F9F-498C-9F1D-FD76D1FC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4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8E119-4948-4028-8AD7-8200FC1E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67B2C-C1B9-472C-AF85-47DBC048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93BA4E-38AD-484C-9BB7-12A07382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9A3770-49E1-4F6A-AF28-2E818895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CDDEC3-AFE5-450F-9D8D-DE5F122C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8EB03-B193-4DA2-A7C0-E990313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98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1E574-A939-4454-950D-93D2B391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3F0BEA-B182-4583-80FA-34A1CE9AF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89A428-9198-424A-9BA3-36E821D99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618A4-56BC-450B-97A4-F72B267A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7B8CFD-2183-460A-ACE6-0973980A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01749-2202-495E-A523-381AAE11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52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1EFA81-B17C-445C-B74B-6EF6E991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9A5932-5EAA-48E4-9F7D-1B4E2790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91EC6C-6742-4ED1-8871-B745FC740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E6F8-D532-4EF5-BB9C-8608CE0931E2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11889-3511-447D-8D65-3A4D19874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74A83-226F-4162-9A1E-9AC94CA0A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6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F35C25-2953-40F5-932A-CCA9FA355639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CE0C82-AE6E-4FA5-A3EE-47667967C17A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Processo Atual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F091835-A2E3-4DFB-BAE7-9A39BAEA7395}"/>
              </a:ext>
            </a:extLst>
          </p:cNvPr>
          <p:cNvGrpSpPr/>
          <p:nvPr/>
        </p:nvGrpSpPr>
        <p:grpSpPr>
          <a:xfrm>
            <a:off x="3439304" y="1744305"/>
            <a:ext cx="5065741" cy="3936405"/>
            <a:chOff x="3439304" y="1744305"/>
            <a:chExt cx="5065741" cy="393640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F71174E-105C-4BC3-B2B4-5894975AD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304" y="1744305"/>
              <a:ext cx="5065741" cy="3936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98DD511-1B3D-4DB7-B23D-0B4400A0B351}"/>
                </a:ext>
              </a:extLst>
            </p:cNvPr>
            <p:cNvSpPr/>
            <p:nvPr/>
          </p:nvSpPr>
          <p:spPr>
            <a:xfrm>
              <a:off x="3439304" y="3553712"/>
              <a:ext cx="960120" cy="710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4" descr="Filetype JPG Icon - PNG,ICO,ICNS Download">
              <a:extLst>
                <a:ext uri="{FF2B5EF4-FFF2-40B4-BE49-F238E27FC236}">
                  <a16:creationId xmlns:a16="http://schemas.microsoft.com/office/drawing/2014/main" id="{4C4B847F-526F-4DEE-A1ED-1DD1CAC47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554" y="3516375"/>
              <a:ext cx="748030" cy="748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331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7013817-82B0-44FC-9950-AA58B77BFFC5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70D601-BD82-4799-B6D8-BDB3467FF3B6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Processo Proposto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BA90615-96D4-41B9-B9B3-B1B078B642AC}"/>
              </a:ext>
            </a:extLst>
          </p:cNvPr>
          <p:cNvGrpSpPr/>
          <p:nvPr/>
        </p:nvGrpSpPr>
        <p:grpSpPr>
          <a:xfrm>
            <a:off x="3602990" y="1243836"/>
            <a:ext cx="5207000" cy="4479800"/>
            <a:chOff x="3602990" y="1243836"/>
            <a:chExt cx="5207000" cy="4479800"/>
          </a:xfrm>
        </p:grpSpPr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A7ED856F-D6D9-4DFA-A946-BDEA1AFAE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990" y="1243836"/>
              <a:ext cx="5207000" cy="4370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AE87B47-9170-40EF-B3BA-9461D7A9681C}"/>
                </a:ext>
              </a:extLst>
            </p:cNvPr>
            <p:cNvSpPr/>
            <p:nvPr/>
          </p:nvSpPr>
          <p:spPr>
            <a:xfrm>
              <a:off x="3760470" y="4903470"/>
              <a:ext cx="960120" cy="710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Txt file Icon - Download in Colored Outline Style">
              <a:extLst>
                <a:ext uri="{FF2B5EF4-FFF2-40B4-BE49-F238E27FC236}">
                  <a16:creationId xmlns:a16="http://schemas.microsoft.com/office/drawing/2014/main" id="{445C0598-ED17-4B8F-9F6F-E11836C805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240" y="4893056"/>
              <a:ext cx="830580" cy="83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2B9D26E-D836-4843-8048-F16C74B1BA3A}"/>
                </a:ext>
              </a:extLst>
            </p:cNvPr>
            <p:cNvSpPr/>
            <p:nvPr/>
          </p:nvSpPr>
          <p:spPr>
            <a:xfrm>
              <a:off x="3602990" y="3073652"/>
              <a:ext cx="960120" cy="710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Filetype JPG Icon - PNG,ICO,ICNS Download">
              <a:extLst>
                <a:ext uri="{FF2B5EF4-FFF2-40B4-BE49-F238E27FC236}">
                  <a16:creationId xmlns:a16="http://schemas.microsoft.com/office/drawing/2014/main" id="{F67B4A3F-874A-4B8B-94A8-089FE0F9E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240" y="3036315"/>
              <a:ext cx="748030" cy="748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179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F3185C1-D5EB-4399-B6DF-0351221D816C}"/>
              </a:ext>
            </a:extLst>
          </p:cNvPr>
          <p:cNvSpPr/>
          <p:nvPr/>
        </p:nvSpPr>
        <p:spPr>
          <a:xfrm>
            <a:off x="6096000" y="1976452"/>
            <a:ext cx="4259178" cy="4572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B0C6F1A-E5DC-4B08-9CBC-44B267ADF02A}"/>
              </a:ext>
            </a:extLst>
          </p:cNvPr>
          <p:cNvSpPr/>
          <p:nvPr/>
        </p:nvSpPr>
        <p:spPr>
          <a:xfrm>
            <a:off x="1293298" y="1976452"/>
            <a:ext cx="4259178" cy="4572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07BE1CC-D068-41F7-BF43-6B85CEF1879E}"/>
              </a:ext>
            </a:extLst>
          </p:cNvPr>
          <p:cNvSpPr/>
          <p:nvPr/>
        </p:nvSpPr>
        <p:spPr>
          <a:xfrm>
            <a:off x="1295401" y="1120644"/>
            <a:ext cx="4259178" cy="8597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tx1"/>
                </a:solidFill>
              </a:rPr>
              <a:t>PRÓS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Quais as vantagens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8EC46A-BEA1-4EDC-83B7-8E0C27EFA3D1}"/>
              </a:ext>
            </a:extLst>
          </p:cNvPr>
          <p:cNvSpPr/>
          <p:nvPr/>
        </p:nvSpPr>
        <p:spPr>
          <a:xfrm>
            <a:off x="6096002" y="1116700"/>
            <a:ext cx="4259178" cy="8597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/>
          </a:p>
          <a:p>
            <a:pPr algn="ctr"/>
            <a:r>
              <a:rPr lang="pt-BR" sz="2000" b="1"/>
              <a:t>CONTRAS</a:t>
            </a:r>
            <a:endParaRPr lang="pt-BR"/>
          </a:p>
          <a:p>
            <a:pPr algn="ctr"/>
            <a:r>
              <a:rPr lang="pt-BR"/>
              <a:t>Quais as desvantagens </a:t>
            </a:r>
          </a:p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98DDA2-1883-4CA8-8D0D-EE7829DA44B6}"/>
              </a:ext>
            </a:extLst>
          </p:cNvPr>
          <p:cNvSpPr txBox="1"/>
          <p:nvPr/>
        </p:nvSpPr>
        <p:spPr>
          <a:xfrm>
            <a:off x="1295399" y="2131292"/>
            <a:ext cx="4259179" cy="3826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 mantém os arquivos importados nele (container);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 em tempo real (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simples com o usuário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Integração facilitada com outros programas (inserção de dados, imagens, tabelas, etc.)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Erros são fáceis de interpretar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C3FE47-D294-4B50-B3A0-0B24E941A9A8}"/>
              </a:ext>
            </a:extLst>
          </p:cNvPr>
          <p:cNvSpPr txBox="1"/>
          <p:nvPr/>
        </p:nvSpPr>
        <p:spPr>
          <a:xfrm>
            <a:off x="6098101" y="2130253"/>
            <a:ext cx="4259178" cy="226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Diagramação de imagens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Diagramação de tabelas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Arquivos pesados para serem trabalhados (Container)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Dificuldade em criar variáveis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D7D46AC-9223-439C-93E2-0744F733158B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4E91AE-E406-40D3-BD5D-7C969B147B75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Pros e Contras de utilizar o Word</a:t>
            </a:r>
          </a:p>
        </p:txBody>
      </p:sp>
    </p:spTree>
    <p:extLst>
      <p:ext uri="{BB962C8B-B14F-4D97-AF65-F5344CB8AC3E}">
        <p14:creationId xmlns:p14="http://schemas.microsoft.com/office/powerpoint/2010/main" val="141023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F3185C1-D5EB-4399-B6DF-0351221D816C}"/>
              </a:ext>
            </a:extLst>
          </p:cNvPr>
          <p:cNvSpPr/>
          <p:nvPr/>
        </p:nvSpPr>
        <p:spPr>
          <a:xfrm>
            <a:off x="6096000" y="1976452"/>
            <a:ext cx="4259178" cy="4572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B0C6F1A-E5DC-4B08-9CBC-44B267ADF02A}"/>
              </a:ext>
            </a:extLst>
          </p:cNvPr>
          <p:cNvSpPr/>
          <p:nvPr/>
        </p:nvSpPr>
        <p:spPr>
          <a:xfrm>
            <a:off x="1293298" y="1976452"/>
            <a:ext cx="4259178" cy="4572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07BE1CC-D068-41F7-BF43-6B85CEF1879E}"/>
              </a:ext>
            </a:extLst>
          </p:cNvPr>
          <p:cNvSpPr/>
          <p:nvPr/>
        </p:nvSpPr>
        <p:spPr>
          <a:xfrm>
            <a:off x="1295401" y="1120644"/>
            <a:ext cx="4259178" cy="8597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tx1"/>
                </a:solidFill>
              </a:rPr>
              <a:t>PRÓS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Quais as vantagens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8EC46A-BEA1-4EDC-83B7-8E0C27EFA3D1}"/>
              </a:ext>
            </a:extLst>
          </p:cNvPr>
          <p:cNvSpPr/>
          <p:nvPr/>
        </p:nvSpPr>
        <p:spPr>
          <a:xfrm>
            <a:off x="6096002" y="1116700"/>
            <a:ext cx="4259178" cy="8597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/>
          </a:p>
          <a:p>
            <a:pPr algn="ctr"/>
            <a:r>
              <a:rPr lang="pt-BR" sz="2000" b="1"/>
              <a:t>CONTRAS</a:t>
            </a:r>
            <a:endParaRPr lang="pt-BR"/>
          </a:p>
          <a:p>
            <a:pPr algn="ctr"/>
            <a:r>
              <a:rPr lang="pt-BR"/>
              <a:t>Quais as desvantagens </a:t>
            </a:r>
          </a:p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98DDA2-1883-4CA8-8D0D-EE7829DA44B6}"/>
              </a:ext>
            </a:extLst>
          </p:cNvPr>
          <p:cNvSpPr txBox="1"/>
          <p:nvPr/>
        </p:nvSpPr>
        <p:spPr>
          <a:xfrm>
            <a:off x="1295399" y="2131292"/>
            <a:ext cx="4259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C3FE47-D294-4B50-B3A0-0B24E941A9A8}"/>
              </a:ext>
            </a:extLst>
          </p:cNvPr>
          <p:cNvSpPr txBox="1"/>
          <p:nvPr/>
        </p:nvSpPr>
        <p:spPr>
          <a:xfrm>
            <a:off x="6098101" y="2130253"/>
            <a:ext cx="4259178" cy="1463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Erros são difíceis de interpretar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há algum erro, documento não compila.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D7D46AC-9223-439C-93E2-0744F733158B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4E91AE-E406-40D3-BD5D-7C969B147B75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Pros e Contras de utilizar o </a:t>
            </a:r>
            <a:r>
              <a:rPr lang="pt-BR" sz="2800" dirty="0" err="1"/>
              <a:t>LaTeX</a:t>
            </a:r>
            <a:endParaRPr lang="pt-BR" sz="28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E75907F-394B-486E-849D-6198F54571A8}"/>
              </a:ext>
            </a:extLst>
          </p:cNvPr>
          <p:cNvSpPr txBox="1"/>
          <p:nvPr/>
        </p:nvSpPr>
        <p:spPr>
          <a:xfrm>
            <a:off x="1301311" y="2130253"/>
            <a:ext cx="4259178" cy="345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na diagramação de imagens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na diagramação de tabelas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a ser mais leve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“Lida melhor” com expressões matemáticas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6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9657BD1-C898-4E03-A96F-1DC83627EA57}"/>
              </a:ext>
            </a:extLst>
          </p:cNvPr>
          <p:cNvSpPr txBox="1"/>
          <p:nvPr/>
        </p:nvSpPr>
        <p:spPr>
          <a:xfrm>
            <a:off x="8707939" y="1327394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Próximos passos: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51A5FE-6B0C-42E7-92E4-84280E482E3B}"/>
              </a:ext>
            </a:extLst>
          </p:cNvPr>
          <p:cNvSpPr txBox="1"/>
          <p:nvPr/>
        </p:nvSpPr>
        <p:spPr>
          <a:xfrm>
            <a:off x="8332470" y="1384300"/>
            <a:ext cx="342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0BC42B9-D839-4884-8A0E-F125EFF38DC7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8D6885-857B-47C6-BE8A-7189666DC82D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Etapas do processo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1F89202-FFED-40CC-A9A2-CFBE70F5D71E}"/>
              </a:ext>
            </a:extLst>
          </p:cNvPr>
          <p:cNvSpPr/>
          <p:nvPr/>
        </p:nvSpPr>
        <p:spPr>
          <a:xfrm>
            <a:off x="148590" y="1722853"/>
            <a:ext cx="3662680" cy="4426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38F8775-2277-4CA8-9B12-462EB41C2682}"/>
              </a:ext>
            </a:extLst>
          </p:cNvPr>
          <p:cNvSpPr/>
          <p:nvPr/>
        </p:nvSpPr>
        <p:spPr>
          <a:xfrm>
            <a:off x="153432" y="1199635"/>
            <a:ext cx="3657838" cy="523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Realizado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51D28B-64AF-4DB5-81EB-8350B06867BF}"/>
              </a:ext>
            </a:extLst>
          </p:cNvPr>
          <p:cNvSpPr txBox="1"/>
          <p:nvPr/>
        </p:nvSpPr>
        <p:spPr>
          <a:xfrm>
            <a:off x="150691" y="1877692"/>
            <a:ext cx="3662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FFED98-9D83-4C7B-A73F-D47091FCB0ED}"/>
              </a:ext>
            </a:extLst>
          </p:cNvPr>
          <p:cNvSpPr/>
          <p:nvPr/>
        </p:nvSpPr>
        <p:spPr>
          <a:xfrm>
            <a:off x="4126319" y="1722853"/>
            <a:ext cx="3662680" cy="4426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497121D-519F-452D-8FE3-80AF7C709B89}"/>
              </a:ext>
            </a:extLst>
          </p:cNvPr>
          <p:cNvSpPr/>
          <p:nvPr/>
        </p:nvSpPr>
        <p:spPr>
          <a:xfrm>
            <a:off x="4131161" y="1199635"/>
            <a:ext cx="3657838" cy="523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Em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desenvolvimento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5840FED-3F3D-4DD4-B6C7-B6A764EC6369}"/>
              </a:ext>
            </a:extLst>
          </p:cNvPr>
          <p:cNvSpPr txBox="1"/>
          <p:nvPr/>
        </p:nvSpPr>
        <p:spPr>
          <a:xfrm>
            <a:off x="4128420" y="1877692"/>
            <a:ext cx="36626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Segmentação dos documentos enviados buscando reconhecimento de padrões;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Reprodução do documento Laudo Pericial Contábil em </a:t>
            </a:r>
            <a:r>
              <a:rPr lang="pt-BR" dirty="0" err="1"/>
              <a:t>LaTex</a:t>
            </a:r>
            <a:r>
              <a:rPr lang="pt-BR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2CA5F21-1318-47B3-928A-892D37EEF532}"/>
              </a:ext>
            </a:extLst>
          </p:cNvPr>
          <p:cNvSpPr txBox="1"/>
          <p:nvPr/>
        </p:nvSpPr>
        <p:spPr>
          <a:xfrm>
            <a:off x="9706159" y="1326441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Próximos passos: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526F3CB-4E6B-4F1A-83C4-098DA07D5FFF}"/>
              </a:ext>
            </a:extLst>
          </p:cNvPr>
          <p:cNvSpPr/>
          <p:nvPr/>
        </p:nvSpPr>
        <p:spPr>
          <a:xfrm>
            <a:off x="8108890" y="1695773"/>
            <a:ext cx="3647502" cy="4426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CEEADA0-149D-44C7-8DF5-065812599296}"/>
              </a:ext>
            </a:extLst>
          </p:cNvPr>
          <p:cNvSpPr/>
          <p:nvPr/>
        </p:nvSpPr>
        <p:spPr>
          <a:xfrm>
            <a:off x="8098554" y="1172555"/>
            <a:ext cx="3657838" cy="523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Próximos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passos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A551D6E-ABDF-4D70-A7FA-91C10B61E484}"/>
              </a:ext>
            </a:extLst>
          </p:cNvPr>
          <p:cNvSpPr txBox="1"/>
          <p:nvPr/>
        </p:nvSpPr>
        <p:spPr>
          <a:xfrm>
            <a:off x="8095813" y="1850612"/>
            <a:ext cx="36626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Acompanhar a execução do processo;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Detalhar o processo atual;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Avaliar vantagens e desvantagens de cada etapa do processo atual;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1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9657BD1-C898-4E03-A96F-1DC83627EA57}"/>
              </a:ext>
            </a:extLst>
          </p:cNvPr>
          <p:cNvSpPr txBox="1"/>
          <p:nvPr/>
        </p:nvSpPr>
        <p:spPr>
          <a:xfrm>
            <a:off x="7084879" y="1327394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Próximos passos: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51A5FE-6B0C-42E7-92E4-84280E482E3B}"/>
              </a:ext>
            </a:extLst>
          </p:cNvPr>
          <p:cNvSpPr txBox="1"/>
          <p:nvPr/>
        </p:nvSpPr>
        <p:spPr>
          <a:xfrm>
            <a:off x="6709410" y="1384300"/>
            <a:ext cx="342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0BC42B9-D839-4884-8A0E-F125EFF38DC7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8D6885-857B-47C6-BE8A-7189666DC82D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Etapas do processo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FFED98-9D83-4C7B-A73F-D47091FCB0ED}"/>
              </a:ext>
            </a:extLst>
          </p:cNvPr>
          <p:cNvSpPr/>
          <p:nvPr/>
        </p:nvSpPr>
        <p:spPr>
          <a:xfrm>
            <a:off x="1771739" y="1722853"/>
            <a:ext cx="3662680" cy="4426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497121D-519F-452D-8FE3-80AF7C709B89}"/>
              </a:ext>
            </a:extLst>
          </p:cNvPr>
          <p:cNvSpPr/>
          <p:nvPr/>
        </p:nvSpPr>
        <p:spPr>
          <a:xfrm>
            <a:off x="1776581" y="1199635"/>
            <a:ext cx="3657838" cy="523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Em desenvolvimento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5840FED-3F3D-4DD4-B6C7-B6A764EC6369}"/>
              </a:ext>
            </a:extLst>
          </p:cNvPr>
          <p:cNvSpPr txBox="1"/>
          <p:nvPr/>
        </p:nvSpPr>
        <p:spPr>
          <a:xfrm>
            <a:off x="1773840" y="1877692"/>
            <a:ext cx="36626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Reprodução do documento Laudo Pericial Contábil em </a:t>
            </a:r>
            <a:r>
              <a:rPr lang="pt-BR" dirty="0" err="1"/>
              <a:t>LaTex</a:t>
            </a:r>
            <a:r>
              <a:rPr lang="pt-BR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Segmentação dos documentos enviados buscando reconhecimento de padrões;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2CA5F21-1318-47B3-928A-892D37EEF532}"/>
              </a:ext>
            </a:extLst>
          </p:cNvPr>
          <p:cNvSpPr txBox="1"/>
          <p:nvPr/>
        </p:nvSpPr>
        <p:spPr>
          <a:xfrm>
            <a:off x="8083099" y="1326441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Próximos passos: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526F3CB-4E6B-4F1A-83C4-098DA07D5FFF}"/>
              </a:ext>
            </a:extLst>
          </p:cNvPr>
          <p:cNvSpPr/>
          <p:nvPr/>
        </p:nvSpPr>
        <p:spPr>
          <a:xfrm>
            <a:off x="6485830" y="1695773"/>
            <a:ext cx="3647502" cy="4426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CEEADA0-149D-44C7-8DF5-065812599296}"/>
              </a:ext>
            </a:extLst>
          </p:cNvPr>
          <p:cNvSpPr/>
          <p:nvPr/>
        </p:nvSpPr>
        <p:spPr>
          <a:xfrm>
            <a:off x="6475494" y="1172555"/>
            <a:ext cx="3657838" cy="523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Próximos passos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A551D6E-ABDF-4D70-A7FA-91C10B61E484}"/>
              </a:ext>
            </a:extLst>
          </p:cNvPr>
          <p:cNvSpPr txBox="1"/>
          <p:nvPr/>
        </p:nvSpPr>
        <p:spPr>
          <a:xfrm>
            <a:off x="6472753" y="1850612"/>
            <a:ext cx="36626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Acompanhar a execução do processo;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Detalhar o processo atual;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Avaliar vantagens e desvantagens de cada etapa do processo atual;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96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242</Words>
  <Application>Microsoft Office PowerPoint</Application>
  <PresentationFormat>Widescreen</PresentationFormat>
  <Paragraphs>59</Paragraphs>
  <Slides>6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Leonardo Valério</dc:creator>
  <cp:lastModifiedBy>Cesar Leonardo Valério</cp:lastModifiedBy>
  <cp:revision>1</cp:revision>
  <dcterms:created xsi:type="dcterms:W3CDTF">2022-02-01T11:30:57Z</dcterms:created>
  <dcterms:modified xsi:type="dcterms:W3CDTF">2022-02-08T01:27:56Z</dcterms:modified>
</cp:coreProperties>
</file>