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eonardo Valério" userId="3d004e56-081b-4c50-ad04-7d32b37ec791" providerId="ADAL" clId="{6240CF39-120C-40EF-B192-CCE5A8A1023B}"/>
    <pc:docChg chg="modSld">
      <pc:chgData name="Cesar Leonardo Valério" userId="3d004e56-081b-4c50-ad04-7d32b37ec791" providerId="ADAL" clId="{6240CF39-120C-40EF-B192-CCE5A8A1023B}" dt="2022-02-01T11:52:28.524" v="4" actId="1076"/>
      <pc:docMkLst>
        <pc:docMk/>
      </pc:docMkLst>
      <pc:sldChg chg="modSp mod">
        <pc:chgData name="Cesar Leonardo Valério" userId="3d004e56-081b-4c50-ad04-7d32b37ec791" providerId="ADAL" clId="{6240CF39-120C-40EF-B192-CCE5A8A1023B}" dt="2022-02-01T11:52:28.524" v="4" actId="1076"/>
        <pc:sldMkLst>
          <pc:docMk/>
          <pc:sldMk cId="1735219801" sldId="258"/>
        </pc:sldMkLst>
        <pc:spChg chg="mod">
          <ac:chgData name="Cesar Leonardo Valério" userId="3d004e56-081b-4c50-ad04-7d32b37ec791" providerId="ADAL" clId="{6240CF39-120C-40EF-B192-CCE5A8A1023B}" dt="2022-02-01T11:52:28.524" v="4" actId="1076"/>
          <ac:spMkLst>
            <pc:docMk/>
            <pc:sldMk cId="1735219801" sldId="258"/>
            <ac:spMk id="5" creationId="{A9657BD1-C898-4E03-A96F-1DC83627EA57}"/>
          </ac:spMkLst>
        </pc:spChg>
        <pc:spChg chg="mod">
          <ac:chgData name="Cesar Leonardo Valério" userId="3d004e56-081b-4c50-ad04-7d32b37ec791" providerId="ADAL" clId="{6240CF39-120C-40EF-B192-CCE5A8A1023B}" dt="2022-02-01T11:52:22.978" v="3" actId="115"/>
          <ac:spMkLst>
            <pc:docMk/>
            <pc:sldMk cId="1735219801" sldId="258"/>
            <ac:spMk id="7" creationId="{594B4272-5FB0-4F92-93DF-4EE84A57A3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42C-ED18-445B-BDE0-9E688CDA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D7590-DB6C-4201-A073-52E41FA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671CC-8B24-4CAE-97E0-B9B15DD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2E229-60E1-422D-BBA8-0448D49B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0E74A-7B51-49BC-990E-016977B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B888-1FEA-4DA4-A73E-4B08E589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61C535-CB25-4709-9AF4-81F23E93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66431-9243-463E-979D-9144647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760541-3200-4DB0-AAB2-FF137B4D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B662-F9E8-49D3-A6CA-F75376F3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94EE28-F44F-44E0-9FE5-C3A37F1A2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F2C604-2BFE-4D65-B38A-570DDA86B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3B22D1-EE7F-4808-B565-2C5F03D9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749C-9010-4B7F-8290-D58C22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F06530-4D14-4DE4-BA06-1953D7DF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7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B10-1070-4602-8243-5CBDCC2E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14D5-DF78-404F-B9E5-781A0C4A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56A73-5737-4C29-810F-2E0A5603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05071-101D-47F8-9794-B84A2401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1624-B25B-4225-98BD-783C78E0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6BB7-7CCE-442B-919B-43C12C63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5ED673-04B6-44B9-A563-B48F66A7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7EA918-BB4A-424F-AF0E-F90B648A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A1AD-AAD0-4DB5-BC15-E3F4404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62B47-8B49-44A4-B253-25551B4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4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C7E04-D5B2-46FD-88F5-60DB3E3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9F236-2F91-4C5E-82EC-E481B8FB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B8F81D-EA02-48C0-8786-906E839D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80224A-A2BE-4D20-B474-6AB56761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8D5CB-64A8-4B4A-B331-3B02DA29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27225-C66B-461E-AD6C-11B73DD9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11102-3D10-4376-89A3-639E76C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5B139-939B-428C-A381-A6DE6E25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3BE25-7CF7-45F5-BF58-ECF980FD4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F8ACFF-64CE-47E1-A2CF-23A89A4A3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0A9E5-3DE5-48FF-A017-3CAC450D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831A3-ECE7-484B-AC67-C806C70A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4CE175-7671-4673-9CC2-C506C518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8A7C6-9A56-4B12-A5C4-F708DAEC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D2A0-5EAB-4587-8174-5D0DB29B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1EF83B-6FC3-4FD4-A8D4-A8B58957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E13DE-F85C-44E9-9EE5-0E91755E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A8F834-1D4F-4455-B9C8-1C9DD55A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52EFB-73D8-4AA5-A736-AB68923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D216D6-72D0-4F33-A84D-D82859E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A2CF4F-4F9F-498C-9F1D-FD76D1FC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4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E119-4948-4028-8AD7-8200FC1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67B2C-C1B9-472C-AF85-47DBC048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3BA4E-38AD-484C-9BB7-12A07382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A3770-49E1-4F6A-AF28-2E818895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DDEC3-AFE5-450F-9D8D-DE5F122C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8EB03-B193-4DA2-A7C0-E9903133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E574-A939-4454-950D-93D2B391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3F0BEA-B182-4583-80FA-34A1CE9A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89A428-9198-424A-9BA3-36E821D99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618A4-56BC-450B-97A4-F72B267A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B8CFD-2183-460A-ACE6-0973980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01749-2202-495E-A523-381AAE1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1EFA81-B17C-445C-B74B-6EF6E991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9A5932-5EAA-48E4-9F7D-1B4E2790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1EC6C-6742-4ED1-8871-B745FC74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E6F8-D532-4EF5-BB9C-8608CE0931E2}" type="datetimeFigureOut">
              <a:rPr lang="pt-BR" smtClean="0"/>
              <a:t>01/02/2022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11889-3511-447D-8D65-3A4D1987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74A83-226F-4162-9A1E-9AC94CA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2657-0AFE-4D88-B5B1-8B6C8B439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71174E-105C-4BC3-B2B4-5894975AD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9" y="1207095"/>
            <a:ext cx="5065741" cy="3936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31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7ED856F-D6D9-4DFA-A946-BDEA1AFAE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243836"/>
            <a:ext cx="5207000" cy="4370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7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36D514-2042-4360-94D7-228F752696A9}"/>
              </a:ext>
            </a:extLst>
          </p:cNvPr>
          <p:cNvSpPr txBox="1"/>
          <p:nvPr/>
        </p:nvSpPr>
        <p:spPr>
          <a:xfrm>
            <a:off x="330200" y="1384300"/>
            <a:ext cx="520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Segmentação dos documentos enviados buscando reconhecimento de padrões;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Reprodução do documento X em </a:t>
            </a:r>
            <a:r>
              <a:rPr lang="pt-BR" dirty="0" err="1"/>
              <a:t>LaTex</a:t>
            </a:r>
            <a:r>
              <a:rPr lang="pt-BR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657BD1-C898-4E03-A96F-1DC83627EA57}"/>
              </a:ext>
            </a:extLst>
          </p:cNvPr>
          <p:cNvSpPr txBox="1"/>
          <p:nvPr/>
        </p:nvSpPr>
        <p:spPr>
          <a:xfrm>
            <a:off x="7759700" y="1199634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/>
              <a:t>Próximos passos: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4B4272-5FB0-4F92-93DF-4EE84A57A3AB}"/>
              </a:ext>
            </a:extLst>
          </p:cNvPr>
          <p:cNvSpPr txBox="1"/>
          <p:nvPr/>
        </p:nvSpPr>
        <p:spPr>
          <a:xfrm>
            <a:off x="1593850" y="1199634"/>
            <a:ext cx="267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/>
              <a:t>Em desenvolvimento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51A5FE-6B0C-42E7-92E4-84280E482E3B}"/>
              </a:ext>
            </a:extLst>
          </p:cNvPr>
          <p:cNvSpPr txBox="1"/>
          <p:nvPr/>
        </p:nvSpPr>
        <p:spPr>
          <a:xfrm>
            <a:off x="6400802" y="1384300"/>
            <a:ext cx="520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Acompanhar a execução do processo;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Detalhar 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Avaliar vantagens e desvantagens de cada etapa do processo atual;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21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Leonardo Valério</dc:creator>
  <cp:lastModifiedBy>Cesar Leonardo Valério</cp:lastModifiedBy>
  <cp:revision>1</cp:revision>
  <dcterms:created xsi:type="dcterms:W3CDTF">2022-02-01T11:30:57Z</dcterms:created>
  <dcterms:modified xsi:type="dcterms:W3CDTF">2022-02-01T11:52:43Z</dcterms:modified>
</cp:coreProperties>
</file>