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40CF39-120C-40EF-B192-CCE5A8A1023B}" v="19" dt="2022-02-01T18:20:38.2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3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sar Leonardo Valério" userId="3d004e56-081b-4c50-ad04-7d32b37ec791" providerId="ADAL" clId="{6240CF39-120C-40EF-B192-CCE5A8A1023B}"/>
    <pc:docChg chg="undo custSel addSld delSld modSld sldOrd">
      <pc:chgData name="Cesar Leonardo Valério" userId="3d004e56-081b-4c50-ad04-7d32b37ec791" providerId="ADAL" clId="{6240CF39-120C-40EF-B192-CCE5A8A1023B}" dt="2022-02-01T18:21:35.579" v="657" actId="20577"/>
      <pc:docMkLst>
        <pc:docMk/>
      </pc:docMkLst>
      <pc:sldChg chg="addSp modSp mod">
        <pc:chgData name="Cesar Leonardo Valério" userId="3d004e56-081b-4c50-ad04-7d32b37ec791" providerId="ADAL" clId="{6240CF39-120C-40EF-B192-CCE5A8A1023B}" dt="2022-02-01T18:06:47.802" v="146" actId="20577"/>
        <pc:sldMkLst>
          <pc:docMk/>
          <pc:sldMk cId="1233319350" sldId="256"/>
        </pc:sldMkLst>
        <pc:spChg chg="add mod">
          <ac:chgData name="Cesar Leonardo Valério" userId="3d004e56-081b-4c50-ad04-7d32b37ec791" providerId="ADAL" clId="{6240CF39-120C-40EF-B192-CCE5A8A1023B}" dt="2022-02-01T18:06:47.802" v="146" actId="20577"/>
          <ac:spMkLst>
            <pc:docMk/>
            <pc:sldMk cId="1233319350" sldId="256"/>
            <ac:spMk id="5" creationId="{CECE0C82-AE6E-4FA5-A3EE-47667967C17A}"/>
          </ac:spMkLst>
        </pc:spChg>
        <pc:picChg chg="mod">
          <ac:chgData name="Cesar Leonardo Valério" userId="3d004e56-081b-4c50-ad04-7d32b37ec791" providerId="ADAL" clId="{6240CF39-120C-40EF-B192-CCE5A8A1023B}" dt="2022-02-01T18:04:19.769" v="20" actId="1036"/>
          <ac:picMkLst>
            <pc:docMk/>
            <pc:sldMk cId="1233319350" sldId="256"/>
            <ac:picMk id="8" creationId="{4F71174E-105C-4BC3-B2B4-5894975AD7C2}"/>
          </ac:picMkLst>
        </pc:picChg>
        <pc:cxnChg chg="add mod">
          <ac:chgData name="Cesar Leonardo Valério" userId="3d004e56-081b-4c50-ad04-7d32b37ec791" providerId="ADAL" clId="{6240CF39-120C-40EF-B192-CCE5A8A1023B}" dt="2022-02-01T18:04:48.022" v="94" actId="14100"/>
          <ac:cxnSpMkLst>
            <pc:docMk/>
            <pc:sldMk cId="1233319350" sldId="256"/>
            <ac:cxnSpMk id="3" creationId="{DDF35C25-2953-40F5-932A-CCA9FA355639}"/>
          </ac:cxnSpMkLst>
        </pc:cxnChg>
      </pc:sldChg>
      <pc:sldChg chg="addSp modSp mod">
        <pc:chgData name="Cesar Leonardo Valério" userId="3d004e56-081b-4c50-ad04-7d32b37ec791" providerId="ADAL" clId="{6240CF39-120C-40EF-B192-CCE5A8A1023B}" dt="2022-02-01T18:06:55.905" v="155" actId="20577"/>
        <pc:sldMkLst>
          <pc:docMk/>
          <pc:sldMk cId="751793141" sldId="257"/>
        </pc:sldMkLst>
        <pc:spChg chg="add mod">
          <ac:chgData name="Cesar Leonardo Valério" userId="3d004e56-081b-4c50-ad04-7d32b37ec791" providerId="ADAL" clId="{6240CF39-120C-40EF-B192-CCE5A8A1023B}" dt="2022-02-01T18:06:55.905" v="155" actId="20577"/>
          <ac:spMkLst>
            <pc:docMk/>
            <pc:sldMk cId="751793141" sldId="257"/>
            <ac:spMk id="4" creationId="{F270D601-BD82-4799-B6D8-BDB3467FF3B6}"/>
          </ac:spMkLst>
        </pc:spChg>
        <pc:cxnChg chg="add mod">
          <ac:chgData name="Cesar Leonardo Valério" userId="3d004e56-081b-4c50-ad04-7d32b37ec791" providerId="ADAL" clId="{6240CF39-120C-40EF-B192-CCE5A8A1023B}" dt="2022-02-01T18:05:12.855" v="101"/>
          <ac:cxnSpMkLst>
            <pc:docMk/>
            <pc:sldMk cId="751793141" sldId="257"/>
            <ac:cxnSpMk id="3" creationId="{B7013817-82B0-44FC-9950-AA58B77BFFC5}"/>
          </ac:cxnSpMkLst>
        </pc:cxnChg>
      </pc:sldChg>
      <pc:sldChg chg="addSp delSp modSp mod">
        <pc:chgData name="Cesar Leonardo Valério" userId="3d004e56-081b-4c50-ad04-7d32b37ec791" providerId="ADAL" clId="{6240CF39-120C-40EF-B192-CCE5A8A1023B}" dt="2022-02-01T18:15:04.348" v="405" actId="6549"/>
        <pc:sldMkLst>
          <pc:docMk/>
          <pc:sldMk cId="1735219801" sldId="258"/>
        </pc:sldMkLst>
        <pc:spChg chg="del mod">
          <ac:chgData name="Cesar Leonardo Valério" userId="3d004e56-081b-4c50-ad04-7d32b37ec791" providerId="ADAL" clId="{6240CF39-120C-40EF-B192-CCE5A8A1023B}" dt="2022-02-01T18:12:30.268" v="314" actId="478"/>
          <ac:spMkLst>
            <pc:docMk/>
            <pc:sldMk cId="1735219801" sldId="258"/>
            <ac:spMk id="4" creationId="{CB36D514-2042-4360-94D7-228F752696A9}"/>
          </ac:spMkLst>
        </pc:spChg>
        <pc:spChg chg="mod">
          <ac:chgData name="Cesar Leonardo Valério" userId="3d004e56-081b-4c50-ad04-7d32b37ec791" providerId="ADAL" clId="{6240CF39-120C-40EF-B192-CCE5A8A1023B}" dt="2022-02-01T18:13:36.689" v="371" actId="1076"/>
          <ac:spMkLst>
            <pc:docMk/>
            <pc:sldMk cId="1735219801" sldId="258"/>
            <ac:spMk id="5" creationId="{A9657BD1-C898-4E03-A96F-1DC83627EA57}"/>
          </ac:spMkLst>
        </pc:spChg>
        <pc:spChg chg="del mod">
          <ac:chgData name="Cesar Leonardo Valério" userId="3d004e56-081b-4c50-ad04-7d32b37ec791" providerId="ADAL" clId="{6240CF39-120C-40EF-B192-CCE5A8A1023B}" dt="2022-02-01T18:12:30.268" v="314" actId="478"/>
          <ac:spMkLst>
            <pc:docMk/>
            <pc:sldMk cId="1735219801" sldId="258"/>
            <ac:spMk id="7" creationId="{594B4272-5FB0-4F92-93DF-4EE84A57A3AB}"/>
          </ac:spMkLst>
        </pc:spChg>
        <pc:spChg chg="mod">
          <ac:chgData name="Cesar Leonardo Valério" userId="3d004e56-081b-4c50-ad04-7d32b37ec791" providerId="ADAL" clId="{6240CF39-120C-40EF-B192-CCE5A8A1023B}" dt="2022-02-01T18:13:23.524" v="368" actId="21"/>
          <ac:spMkLst>
            <pc:docMk/>
            <pc:sldMk cId="1735219801" sldId="258"/>
            <ac:spMk id="8" creationId="{7E51A5FE-6B0C-42E7-92E4-84280E482E3B}"/>
          </ac:spMkLst>
        </pc:spChg>
        <pc:spChg chg="add mod">
          <ac:chgData name="Cesar Leonardo Valério" userId="3d004e56-081b-4c50-ad04-7d32b37ec791" providerId="ADAL" clId="{6240CF39-120C-40EF-B192-CCE5A8A1023B}" dt="2022-02-01T18:08:21.297" v="179" actId="20577"/>
          <ac:spMkLst>
            <pc:docMk/>
            <pc:sldMk cId="1735219801" sldId="258"/>
            <ac:spMk id="9" creationId="{618D6885-857B-47C6-BE8A-7189666DC82D}"/>
          </ac:spMkLst>
        </pc:spChg>
        <pc:spChg chg="add del mod">
          <ac:chgData name="Cesar Leonardo Valério" userId="3d004e56-081b-4c50-ad04-7d32b37ec791" providerId="ADAL" clId="{6240CF39-120C-40EF-B192-CCE5A8A1023B}" dt="2022-02-01T18:08:43.967" v="186"/>
          <ac:spMkLst>
            <pc:docMk/>
            <pc:sldMk cId="1735219801" sldId="258"/>
            <ac:spMk id="10" creationId="{47AFB520-E8B2-422A-B5E5-426BF50DCFAE}"/>
          </ac:spMkLst>
        </pc:spChg>
        <pc:spChg chg="add del mod">
          <ac:chgData name="Cesar Leonardo Valério" userId="3d004e56-081b-4c50-ad04-7d32b37ec791" providerId="ADAL" clId="{6240CF39-120C-40EF-B192-CCE5A8A1023B}" dt="2022-02-01T18:11:15.480" v="258" actId="478"/>
          <ac:spMkLst>
            <pc:docMk/>
            <pc:sldMk cId="1735219801" sldId="258"/>
            <ac:spMk id="11" creationId="{C549672B-17D7-4A0E-A3DF-9790EEE07D2E}"/>
          </ac:spMkLst>
        </pc:spChg>
        <pc:spChg chg="add del mod">
          <ac:chgData name="Cesar Leonardo Valério" userId="3d004e56-081b-4c50-ad04-7d32b37ec791" providerId="ADAL" clId="{6240CF39-120C-40EF-B192-CCE5A8A1023B}" dt="2022-02-01T18:11:17.552" v="259" actId="478"/>
          <ac:spMkLst>
            <pc:docMk/>
            <pc:sldMk cId="1735219801" sldId="258"/>
            <ac:spMk id="12" creationId="{FA623522-FAAE-4240-B403-A28C66FA1BCF}"/>
          </ac:spMkLst>
        </pc:spChg>
        <pc:spChg chg="add del mod">
          <ac:chgData name="Cesar Leonardo Valério" userId="3d004e56-081b-4c50-ad04-7d32b37ec791" providerId="ADAL" clId="{6240CF39-120C-40EF-B192-CCE5A8A1023B}" dt="2022-02-01T18:11:58.587" v="290" actId="478"/>
          <ac:spMkLst>
            <pc:docMk/>
            <pc:sldMk cId="1735219801" sldId="258"/>
            <ac:spMk id="13" creationId="{43DCD7E7-CA6B-4ADF-B65F-B14832FD9560}"/>
          </ac:spMkLst>
        </pc:spChg>
        <pc:spChg chg="add mod">
          <ac:chgData name="Cesar Leonardo Valério" userId="3d004e56-081b-4c50-ad04-7d32b37ec791" providerId="ADAL" clId="{6240CF39-120C-40EF-B192-CCE5A8A1023B}" dt="2022-02-01T18:11:55.340" v="289" actId="1038"/>
          <ac:spMkLst>
            <pc:docMk/>
            <pc:sldMk cId="1735219801" sldId="258"/>
            <ac:spMk id="14" creationId="{21F89202-FFED-40CC-A9A2-CFBE70F5D71E}"/>
          </ac:spMkLst>
        </pc:spChg>
        <pc:spChg chg="add mod">
          <ac:chgData name="Cesar Leonardo Valério" userId="3d004e56-081b-4c50-ad04-7d32b37ec791" providerId="ADAL" clId="{6240CF39-120C-40EF-B192-CCE5A8A1023B}" dt="2022-02-01T18:12:03.217" v="291" actId="14100"/>
          <ac:spMkLst>
            <pc:docMk/>
            <pc:sldMk cId="1735219801" sldId="258"/>
            <ac:spMk id="15" creationId="{538F8775-2277-4CA8-9B12-462EB41C2682}"/>
          </ac:spMkLst>
        </pc:spChg>
        <pc:spChg chg="add del mod">
          <ac:chgData name="Cesar Leonardo Valério" userId="3d004e56-081b-4c50-ad04-7d32b37ec791" providerId="ADAL" clId="{6240CF39-120C-40EF-B192-CCE5A8A1023B}" dt="2022-02-01T18:11:58.587" v="290" actId="478"/>
          <ac:spMkLst>
            <pc:docMk/>
            <pc:sldMk cId="1735219801" sldId="258"/>
            <ac:spMk id="16" creationId="{FA618926-CF07-43F6-A7D8-F4D6B0DE5279}"/>
          </ac:spMkLst>
        </pc:spChg>
        <pc:spChg chg="add mod">
          <ac:chgData name="Cesar Leonardo Valério" userId="3d004e56-081b-4c50-ad04-7d32b37ec791" providerId="ADAL" clId="{6240CF39-120C-40EF-B192-CCE5A8A1023B}" dt="2022-02-01T18:11:55.340" v="289" actId="1038"/>
          <ac:spMkLst>
            <pc:docMk/>
            <pc:sldMk cId="1735219801" sldId="258"/>
            <ac:spMk id="17" creationId="{6A51D28B-64AF-4DB5-81EB-8350B06867BF}"/>
          </ac:spMkLst>
        </pc:spChg>
        <pc:spChg chg="add del mod">
          <ac:chgData name="Cesar Leonardo Valério" userId="3d004e56-081b-4c50-ad04-7d32b37ec791" providerId="ADAL" clId="{6240CF39-120C-40EF-B192-CCE5A8A1023B}" dt="2022-02-01T18:11:58.587" v="290" actId="478"/>
          <ac:spMkLst>
            <pc:docMk/>
            <pc:sldMk cId="1735219801" sldId="258"/>
            <ac:spMk id="18" creationId="{CAF63F52-EB72-4FF1-A298-CF62E7366BA0}"/>
          </ac:spMkLst>
        </pc:spChg>
        <pc:spChg chg="add mod">
          <ac:chgData name="Cesar Leonardo Valério" userId="3d004e56-081b-4c50-ad04-7d32b37ec791" providerId="ADAL" clId="{6240CF39-120C-40EF-B192-CCE5A8A1023B}" dt="2022-02-01T18:13:41.247" v="380" actId="1038"/>
          <ac:spMkLst>
            <pc:docMk/>
            <pc:sldMk cId="1735219801" sldId="258"/>
            <ac:spMk id="19" creationId="{7BFFED98-9D83-4C7B-A73F-D47091FCB0ED}"/>
          </ac:spMkLst>
        </pc:spChg>
        <pc:spChg chg="add mod">
          <ac:chgData name="Cesar Leonardo Valério" userId="3d004e56-081b-4c50-ad04-7d32b37ec791" providerId="ADAL" clId="{6240CF39-120C-40EF-B192-CCE5A8A1023B}" dt="2022-02-01T18:13:41.247" v="380" actId="1038"/>
          <ac:spMkLst>
            <pc:docMk/>
            <pc:sldMk cId="1735219801" sldId="258"/>
            <ac:spMk id="20" creationId="{9497121D-519F-452D-8FE3-80AF7C709B89}"/>
          </ac:spMkLst>
        </pc:spChg>
        <pc:spChg chg="add mod">
          <ac:chgData name="Cesar Leonardo Valério" userId="3d004e56-081b-4c50-ad04-7d32b37ec791" providerId="ADAL" clId="{6240CF39-120C-40EF-B192-CCE5A8A1023B}" dt="2022-02-01T18:15:04.348" v="405" actId="6549"/>
          <ac:spMkLst>
            <pc:docMk/>
            <pc:sldMk cId="1735219801" sldId="258"/>
            <ac:spMk id="21" creationId="{E5840FED-3F3D-4DD4-B6C7-B6A764EC6369}"/>
          </ac:spMkLst>
        </pc:spChg>
        <pc:spChg chg="add mod">
          <ac:chgData name="Cesar Leonardo Valério" userId="3d004e56-081b-4c50-ad04-7d32b37ec791" providerId="ADAL" clId="{6240CF39-120C-40EF-B192-CCE5A8A1023B}" dt="2022-02-01T18:13:36.689" v="371" actId="1076"/>
          <ac:spMkLst>
            <pc:docMk/>
            <pc:sldMk cId="1735219801" sldId="258"/>
            <ac:spMk id="22" creationId="{42CA5F21-1318-47B3-928A-892D37EEF532}"/>
          </ac:spMkLst>
        </pc:spChg>
        <pc:spChg chg="add mod">
          <ac:chgData name="Cesar Leonardo Valério" userId="3d004e56-081b-4c50-ad04-7d32b37ec791" providerId="ADAL" clId="{6240CF39-120C-40EF-B192-CCE5A8A1023B}" dt="2022-02-01T18:14:12.699" v="402" actId="14100"/>
          <ac:spMkLst>
            <pc:docMk/>
            <pc:sldMk cId="1735219801" sldId="258"/>
            <ac:spMk id="23" creationId="{C526F3CB-4E6B-4F1A-83C4-098DA07D5FFF}"/>
          </ac:spMkLst>
        </pc:spChg>
        <pc:spChg chg="add mod">
          <ac:chgData name="Cesar Leonardo Valério" userId="3d004e56-081b-4c50-ad04-7d32b37ec791" providerId="ADAL" clId="{6240CF39-120C-40EF-B192-CCE5A8A1023B}" dt="2022-02-01T18:14:08.773" v="401" actId="207"/>
          <ac:spMkLst>
            <pc:docMk/>
            <pc:sldMk cId="1735219801" sldId="258"/>
            <ac:spMk id="24" creationId="{9CEEADA0-149D-44C7-8DF5-065812599296}"/>
          </ac:spMkLst>
        </pc:spChg>
        <pc:spChg chg="add mod">
          <ac:chgData name="Cesar Leonardo Valério" userId="3d004e56-081b-4c50-ad04-7d32b37ec791" providerId="ADAL" clId="{6240CF39-120C-40EF-B192-CCE5A8A1023B}" dt="2022-02-01T18:13:36.689" v="371" actId="1076"/>
          <ac:spMkLst>
            <pc:docMk/>
            <pc:sldMk cId="1735219801" sldId="258"/>
            <ac:spMk id="25" creationId="{4A551D6E-ABDF-4D70-A7FA-91C10B61E484}"/>
          </ac:spMkLst>
        </pc:spChg>
        <pc:cxnChg chg="add mod">
          <ac:chgData name="Cesar Leonardo Valério" userId="3d004e56-081b-4c50-ad04-7d32b37ec791" providerId="ADAL" clId="{6240CF39-120C-40EF-B192-CCE5A8A1023B}" dt="2022-02-01T18:05:13.791" v="102"/>
          <ac:cxnSpMkLst>
            <pc:docMk/>
            <pc:sldMk cId="1735219801" sldId="258"/>
            <ac:cxnSpMk id="6" creationId="{D0BC42B9-D839-4884-8A0E-F125EFF38DC7}"/>
          </ac:cxnSpMkLst>
        </pc:cxnChg>
      </pc:sldChg>
      <pc:sldChg chg="addSp delSp modSp new mod ord modShow">
        <pc:chgData name="Cesar Leonardo Valério" userId="3d004e56-081b-4c50-ad04-7d32b37ec791" providerId="ADAL" clId="{6240CF39-120C-40EF-B192-CCE5A8A1023B}" dt="2022-02-01T18:19:43.591" v="536" actId="12"/>
        <pc:sldMkLst>
          <pc:docMk/>
          <pc:sldMk cId="1410236882" sldId="259"/>
        </pc:sldMkLst>
        <pc:spChg chg="del">
          <ac:chgData name="Cesar Leonardo Valério" userId="3d004e56-081b-4c50-ad04-7d32b37ec791" providerId="ADAL" clId="{6240CF39-120C-40EF-B192-CCE5A8A1023B}" dt="2022-02-01T18:05:07.360" v="98" actId="478"/>
          <ac:spMkLst>
            <pc:docMk/>
            <pc:sldMk cId="1410236882" sldId="259"/>
            <ac:spMk id="2" creationId="{26B958E5-1BBC-43B9-84B0-CD39FF30BA67}"/>
          </ac:spMkLst>
        </pc:spChg>
        <pc:spChg chg="del">
          <ac:chgData name="Cesar Leonardo Valério" userId="3d004e56-081b-4c50-ad04-7d32b37ec791" providerId="ADAL" clId="{6240CF39-120C-40EF-B192-CCE5A8A1023B}" dt="2022-02-01T18:05:07.360" v="98" actId="478"/>
          <ac:spMkLst>
            <pc:docMk/>
            <pc:sldMk cId="1410236882" sldId="259"/>
            <ac:spMk id="3" creationId="{D20E609E-5176-453A-B607-E29339AB6E62}"/>
          </ac:spMkLst>
        </pc:spChg>
        <pc:spChg chg="add del mod">
          <ac:chgData name="Cesar Leonardo Valério" userId="3d004e56-081b-4c50-ad04-7d32b37ec791" providerId="ADAL" clId="{6240CF39-120C-40EF-B192-CCE5A8A1023B}" dt="2022-02-01T18:05:05.430" v="97" actId="478"/>
          <ac:spMkLst>
            <pc:docMk/>
            <pc:sldMk cId="1410236882" sldId="259"/>
            <ac:spMk id="4" creationId="{0607ED3C-372A-4C8E-9355-86BDF1379647}"/>
          </ac:spMkLst>
        </pc:spChg>
        <pc:spChg chg="add del mod">
          <ac:chgData name="Cesar Leonardo Valério" userId="3d004e56-081b-4c50-ad04-7d32b37ec791" providerId="ADAL" clId="{6240CF39-120C-40EF-B192-CCE5A8A1023B}" dt="2022-02-01T18:05:05.430" v="97" actId="478"/>
          <ac:spMkLst>
            <pc:docMk/>
            <pc:sldMk cId="1410236882" sldId="259"/>
            <ac:spMk id="5" creationId="{CDAEAC74-206E-45A6-89C3-79B0EBB36CA4}"/>
          </ac:spMkLst>
        </pc:spChg>
        <pc:spChg chg="add del mod">
          <ac:chgData name="Cesar Leonardo Valério" userId="3d004e56-081b-4c50-ad04-7d32b37ec791" providerId="ADAL" clId="{6240CF39-120C-40EF-B192-CCE5A8A1023B}" dt="2022-02-01T18:05:05.430" v="97" actId="478"/>
          <ac:spMkLst>
            <pc:docMk/>
            <pc:sldMk cId="1410236882" sldId="259"/>
            <ac:spMk id="6" creationId="{44BDC51C-7035-481C-B1DD-5D9D4E5B7488}"/>
          </ac:spMkLst>
        </pc:spChg>
        <pc:spChg chg="add del mod">
          <ac:chgData name="Cesar Leonardo Valério" userId="3d004e56-081b-4c50-ad04-7d32b37ec791" providerId="ADAL" clId="{6240CF39-120C-40EF-B192-CCE5A8A1023B}" dt="2022-02-01T18:05:05.430" v="97" actId="478"/>
          <ac:spMkLst>
            <pc:docMk/>
            <pc:sldMk cId="1410236882" sldId="259"/>
            <ac:spMk id="7" creationId="{AA5EF17B-FE40-493E-A56E-A35648C23AF9}"/>
          </ac:spMkLst>
        </pc:spChg>
        <pc:spChg chg="add del mod">
          <ac:chgData name="Cesar Leonardo Valério" userId="3d004e56-081b-4c50-ad04-7d32b37ec791" providerId="ADAL" clId="{6240CF39-120C-40EF-B192-CCE5A8A1023B}" dt="2022-02-01T18:05:05.430" v="97" actId="478"/>
          <ac:spMkLst>
            <pc:docMk/>
            <pc:sldMk cId="1410236882" sldId="259"/>
            <ac:spMk id="8" creationId="{8272BB16-9DA0-4440-92D9-9EBF1341FA27}"/>
          </ac:spMkLst>
        </pc:spChg>
        <pc:spChg chg="add del mod">
          <ac:chgData name="Cesar Leonardo Valério" userId="3d004e56-081b-4c50-ad04-7d32b37ec791" providerId="ADAL" clId="{6240CF39-120C-40EF-B192-CCE5A8A1023B}" dt="2022-02-01T18:05:05.430" v="97" actId="478"/>
          <ac:spMkLst>
            <pc:docMk/>
            <pc:sldMk cId="1410236882" sldId="259"/>
            <ac:spMk id="9" creationId="{DA567635-5D8D-4BDA-9630-249ACDB8BF6A}"/>
          </ac:spMkLst>
        </pc:spChg>
        <pc:spChg chg="add mod">
          <ac:chgData name="Cesar Leonardo Valério" userId="3d004e56-081b-4c50-ad04-7d32b37ec791" providerId="ADAL" clId="{6240CF39-120C-40EF-B192-CCE5A8A1023B}" dt="2022-02-01T18:19:32.580" v="531" actId="14100"/>
          <ac:spMkLst>
            <pc:docMk/>
            <pc:sldMk cId="1410236882" sldId="259"/>
            <ac:spMk id="10" creationId="{5F3185C1-D5EB-4399-B6DF-0351221D816C}"/>
          </ac:spMkLst>
        </pc:spChg>
        <pc:spChg chg="add mod">
          <ac:chgData name="Cesar Leonardo Valério" userId="3d004e56-081b-4c50-ad04-7d32b37ec791" providerId="ADAL" clId="{6240CF39-120C-40EF-B192-CCE5A8A1023B}" dt="2022-02-01T18:19:30.306" v="530" actId="14100"/>
          <ac:spMkLst>
            <pc:docMk/>
            <pc:sldMk cId="1410236882" sldId="259"/>
            <ac:spMk id="11" creationId="{6B0C6F1A-E5DC-4B08-9CBC-44B267ADF02A}"/>
          </ac:spMkLst>
        </pc:spChg>
        <pc:spChg chg="add mod">
          <ac:chgData name="Cesar Leonardo Valério" userId="3d004e56-081b-4c50-ad04-7d32b37ec791" providerId="ADAL" clId="{6240CF39-120C-40EF-B192-CCE5A8A1023B}" dt="2022-02-01T18:17:16.223" v="486" actId="790"/>
          <ac:spMkLst>
            <pc:docMk/>
            <pc:sldMk cId="1410236882" sldId="259"/>
            <ac:spMk id="12" creationId="{707BE1CC-D068-41F7-BF43-6B85CEF1879E}"/>
          </ac:spMkLst>
        </pc:spChg>
        <pc:spChg chg="add mod">
          <ac:chgData name="Cesar Leonardo Valério" userId="3d004e56-081b-4c50-ad04-7d32b37ec791" providerId="ADAL" clId="{6240CF39-120C-40EF-B192-CCE5A8A1023B}" dt="2022-02-01T18:19:07.151" v="524" actId="790"/>
          <ac:spMkLst>
            <pc:docMk/>
            <pc:sldMk cId="1410236882" sldId="259"/>
            <ac:spMk id="13" creationId="{BE8EC46A-BEA1-4EDC-83B7-8E0C27EFA3D1}"/>
          </ac:spMkLst>
        </pc:spChg>
        <pc:spChg chg="add mod">
          <ac:chgData name="Cesar Leonardo Valério" userId="3d004e56-081b-4c50-ad04-7d32b37ec791" providerId="ADAL" clId="{6240CF39-120C-40EF-B192-CCE5A8A1023B}" dt="2022-02-01T18:19:19.739" v="529" actId="12"/>
          <ac:spMkLst>
            <pc:docMk/>
            <pc:sldMk cId="1410236882" sldId="259"/>
            <ac:spMk id="14" creationId="{BA98DDA2-1883-4CA8-8D0D-EE7829DA44B6}"/>
          </ac:spMkLst>
        </pc:spChg>
        <pc:spChg chg="add mod">
          <ac:chgData name="Cesar Leonardo Valério" userId="3d004e56-081b-4c50-ad04-7d32b37ec791" providerId="ADAL" clId="{6240CF39-120C-40EF-B192-CCE5A8A1023B}" dt="2022-02-01T18:19:43.591" v="536" actId="12"/>
          <ac:spMkLst>
            <pc:docMk/>
            <pc:sldMk cId="1410236882" sldId="259"/>
            <ac:spMk id="15" creationId="{78C3FE47-D294-4B50-B3A0-0B24E941A9A8}"/>
          </ac:spMkLst>
        </pc:spChg>
        <pc:spChg chg="add mod">
          <ac:chgData name="Cesar Leonardo Valério" userId="3d004e56-081b-4c50-ad04-7d32b37ec791" providerId="ADAL" clId="{6240CF39-120C-40EF-B192-CCE5A8A1023B}" dt="2022-02-01T18:16:27.404" v="483" actId="20577"/>
          <ac:spMkLst>
            <pc:docMk/>
            <pc:sldMk cId="1410236882" sldId="259"/>
            <ac:spMk id="17" creationId="{F54E91AE-E406-40D3-BD5D-7C969B147B75}"/>
          </ac:spMkLst>
        </pc:spChg>
        <pc:cxnChg chg="add mod">
          <ac:chgData name="Cesar Leonardo Valério" userId="3d004e56-081b-4c50-ad04-7d32b37ec791" providerId="ADAL" clId="{6240CF39-120C-40EF-B192-CCE5A8A1023B}" dt="2022-02-01T18:05:11.773" v="100"/>
          <ac:cxnSpMkLst>
            <pc:docMk/>
            <pc:sldMk cId="1410236882" sldId="259"/>
            <ac:cxnSpMk id="16" creationId="{1D7D46AC-9223-439C-93E2-0744F733158B}"/>
          </ac:cxnSpMkLst>
        </pc:cxnChg>
      </pc:sldChg>
      <pc:sldChg chg="add del">
        <pc:chgData name="Cesar Leonardo Valério" userId="3d004e56-081b-4c50-ad04-7d32b37ec791" providerId="ADAL" clId="{6240CF39-120C-40EF-B192-CCE5A8A1023B}" dt="2022-02-01T18:16:36.433" v="485" actId="47"/>
        <pc:sldMkLst>
          <pc:docMk/>
          <pc:sldMk cId="424910056" sldId="260"/>
        </pc:sldMkLst>
      </pc:sldChg>
      <pc:sldChg chg="addSp modSp add mod">
        <pc:chgData name="Cesar Leonardo Valério" userId="3d004e56-081b-4c50-ad04-7d32b37ec791" providerId="ADAL" clId="{6240CF39-120C-40EF-B192-CCE5A8A1023B}" dt="2022-02-01T18:21:35.579" v="657" actId="20577"/>
        <pc:sldMkLst>
          <pc:docMk/>
          <pc:sldMk cId="2330368592" sldId="260"/>
        </pc:sldMkLst>
        <pc:spChg chg="mod">
          <ac:chgData name="Cesar Leonardo Valério" userId="3d004e56-081b-4c50-ad04-7d32b37ec791" providerId="ADAL" clId="{6240CF39-120C-40EF-B192-CCE5A8A1023B}" dt="2022-02-01T18:20:03.274" v="549" actId="6549"/>
          <ac:spMkLst>
            <pc:docMk/>
            <pc:sldMk cId="2330368592" sldId="260"/>
            <ac:spMk id="14" creationId="{BA98DDA2-1883-4CA8-8D0D-EE7829DA44B6}"/>
          </ac:spMkLst>
        </pc:spChg>
        <pc:spChg chg="mod">
          <ac:chgData name="Cesar Leonardo Valério" userId="3d004e56-081b-4c50-ad04-7d32b37ec791" providerId="ADAL" clId="{6240CF39-120C-40EF-B192-CCE5A8A1023B}" dt="2022-02-01T18:20:16.066" v="552" actId="12"/>
          <ac:spMkLst>
            <pc:docMk/>
            <pc:sldMk cId="2330368592" sldId="260"/>
            <ac:spMk id="15" creationId="{78C3FE47-D294-4B50-B3A0-0B24E941A9A8}"/>
          </ac:spMkLst>
        </pc:spChg>
        <pc:spChg chg="mod">
          <ac:chgData name="Cesar Leonardo Valério" userId="3d004e56-081b-4c50-ad04-7d32b37ec791" providerId="ADAL" clId="{6240CF39-120C-40EF-B192-CCE5A8A1023B}" dt="2022-02-01T18:19:59.644" v="548" actId="20577"/>
          <ac:spMkLst>
            <pc:docMk/>
            <pc:sldMk cId="2330368592" sldId="260"/>
            <ac:spMk id="17" creationId="{F54E91AE-E406-40D3-BD5D-7C969B147B75}"/>
          </ac:spMkLst>
        </pc:spChg>
        <pc:spChg chg="add mod">
          <ac:chgData name="Cesar Leonardo Valério" userId="3d004e56-081b-4c50-ad04-7d32b37ec791" providerId="ADAL" clId="{6240CF39-120C-40EF-B192-CCE5A8A1023B}" dt="2022-02-01T18:21:35.579" v="657" actId="20577"/>
          <ac:spMkLst>
            <pc:docMk/>
            <pc:sldMk cId="2330368592" sldId="260"/>
            <ac:spMk id="18" creationId="{3E75907F-394B-486E-849D-6198F54571A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0F9317-570E-40E7-A5BF-9938F93D8A58}" type="datetimeFigureOut">
              <a:rPr lang="pt-BR" smtClean="0"/>
              <a:t>01/02/2022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F82429-8BE2-4EAE-8DFE-5904BDDECA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8823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4CA42C-ED18-445B-BDE0-9E688CDA9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8D7590-DB6C-4201-A073-52E41FA8C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5671CC-8B24-4CAE-97E0-B9B15DD39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E6F8-D532-4EF5-BB9C-8608CE0931E2}" type="datetimeFigureOut">
              <a:rPr lang="pt-BR" smtClean="0"/>
              <a:t>01/02/2022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62E229-60E1-422D-BBA8-0448D49B5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E0E74A-7B51-49BC-990E-016977BAA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2657-0AFE-4D88-B5B1-8B6C8B439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036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10B888-1FEA-4DA4-A73E-4B08E5891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061C535-CB25-4709-9AF4-81F23E935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366431-9243-463E-979D-91446474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E6F8-D532-4EF5-BB9C-8608CE0931E2}" type="datetimeFigureOut">
              <a:rPr lang="pt-BR" smtClean="0"/>
              <a:t>01/02/2022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760541-3200-4DB0-AAB2-FF137B4D5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15B662-F9E8-49D3-A6CA-F75376F3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2657-0AFE-4D88-B5B1-8B6C8B439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1657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F94EE28-F44F-44E0-9FE5-C3A37F1A2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6F2C604-2BFE-4D65-B38A-570DDA86B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3B22D1-EE7F-4808-B565-2C5F03D9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E6F8-D532-4EF5-BB9C-8608CE0931E2}" type="datetimeFigureOut">
              <a:rPr lang="pt-BR" smtClean="0"/>
              <a:t>01/02/2022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75749C-9010-4B7F-8290-D58C22C08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F06530-4D14-4DE4-BA06-1953D7DFE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2657-0AFE-4D88-B5B1-8B6C8B439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487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571B10-1070-4602-8243-5CBDCC2ED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DF14D5-DF78-404F-B9E5-781A0C4A6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E56A73-5737-4C29-810F-2E0A56031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E6F8-D532-4EF5-BB9C-8608CE0931E2}" type="datetimeFigureOut">
              <a:rPr lang="pt-BR" smtClean="0"/>
              <a:t>01/02/2022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905071-101D-47F8-9794-B84A2401A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8F1624-B25B-4225-98BD-783C78E02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2657-0AFE-4D88-B5B1-8B6C8B439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3197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36BB7-7CCE-442B-919B-43C12C63C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5ED673-04B6-44B9-A563-B48F66A7F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7EA918-BB4A-424F-AF0E-F90B648A1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E6F8-D532-4EF5-BB9C-8608CE0931E2}" type="datetimeFigureOut">
              <a:rPr lang="pt-BR" smtClean="0"/>
              <a:t>01/02/2022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32A1AD-AAD0-4DB5-BC15-E3F440423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A62B47-8B49-44A4-B253-25551B46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2657-0AFE-4D88-B5B1-8B6C8B439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7473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C7E04-D5B2-46FD-88F5-60DB3E3B7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E9F236-2F91-4C5E-82EC-E481B8FB24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9B8F81D-EA02-48C0-8786-906E839DC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80224A-A2BE-4D20-B474-6AB567615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E6F8-D532-4EF5-BB9C-8608CE0931E2}" type="datetimeFigureOut">
              <a:rPr lang="pt-BR" smtClean="0"/>
              <a:t>01/02/2022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A8D5CB-64A8-4B4A-B331-3B02DA292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A527225-C66B-461E-AD6C-11B73DD9E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2657-0AFE-4D88-B5B1-8B6C8B439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10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11102-3D10-4376-89A3-639E76C8C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25B139-939B-428C-A381-A6DE6E252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763BE25-7CF7-45F5-BF58-ECF980FD4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AF8ACFF-64CE-47E1-A2CF-23A89A4A3F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CE0A9E5-3DE5-48FF-A017-3CAC450DD0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1B831A3-ECE7-484B-AC67-C806C70A4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E6F8-D532-4EF5-BB9C-8608CE0931E2}" type="datetimeFigureOut">
              <a:rPr lang="pt-BR" smtClean="0"/>
              <a:t>01/02/2022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34CE175-7671-4673-9CC2-C506C5189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168A7C6-9A56-4B12-A5C4-F708DAEC9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2657-0AFE-4D88-B5B1-8B6C8B439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11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9D2A0-5EAB-4587-8174-5D0DB29B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61EF83B-6FC3-4FD4-A8D4-A8B589576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E6F8-D532-4EF5-BB9C-8608CE0931E2}" type="datetimeFigureOut">
              <a:rPr lang="pt-BR" smtClean="0"/>
              <a:t>01/02/2022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9BE13DE-F85C-44E9-9EE5-0E91755EC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6A8F834-1D4F-4455-B9C8-1C9DD55AC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2657-0AFE-4D88-B5B1-8B6C8B439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964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252EFB-73D8-4AA5-A736-AB689232B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E6F8-D532-4EF5-BB9C-8608CE0931E2}" type="datetimeFigureOut">
              <a:rPr lang="pt-BR" smtClean="0"/>
              <a:t>01/02/2022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4D216D6-72D0-4F33-A84D-D82859EFB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CA2CF4F-4F9F-498C-9F1D-FD76D1FC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2657-0AFE-4D88-B5B1-8B6C8B439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242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D8E119-4948-4028-8AD7-8200FC1E0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467B2C-C1B9-472C-AF85-47DBC0488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793BA4E-38AD-484C-9BB7-12A073827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9A3770-49E1-4F6A-AF28-2E8188951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E6F8-D532-4EF5-BB9C-8608CE0931E2}" type="datetimeFigureOut">
              <a:rPr lang="pt-BR" smtClean="0"/>
              <a:t>01/02/2022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ECDDEC3-AFE5-450F-9D8D-DE5F122C7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F8EB03-B193-4DA2-A7C0-E9903133F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2657-0AFE-4D88-B5B1-8B6C8B439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3983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1E574-A939-4454-950D-93D2B3911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E3F0BEA-B182-4583-80FA-34A1CE9AF1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489A428-9198-424A-9BA3-36E821D99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A618A4-56BC-450B-97A4-F72B267AE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E6F8-D532-4EF5-BB9C-8608CE0931E2}" type="datetimeFigureOut">
              <a:rPr lang="pt-BR" smtClean="0"/>
              <a:t>01/02/2022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E7B8CFD-2183-460A-ACE6-0973980A7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901749-2202-495E-A523-381AAE110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2657-0AFE-4D88-B5B1-8B6C8B439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152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81EFA81-B17C-445C-B74B-6EF6E991A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9A5932-5EAA-48E4-9F7D-1B4E27904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91EC6C-6742-4ED1-8871-B745FC7403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1E6F8-D532-4EF5-BB9C-8608CE0931E2}" type="datetimeFigureOut">
              <a:rPr lang="pt-BR" smtClean="0"/>
              <a:t>01/02/2022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911889-3511-447D-8D65-3A4D19874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E74A83-226F-4162-9A1E-9AC94CA0A1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42657-0AFE-4D88-B5B1-8B6C8B439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69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4F71174E-105C-4BC3-B2B4-5894975AD7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59" y="1732875"/>
            <a:ext cx="5065741" cy="39364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DDF35C25-2953-40F5-932A-CCA9FA355639}"/>
              </a:ext>
            </a:extLst>
          </p:cNvPr>
          <p:cNvCxnSpPr>
            <a:cxnSpLocks/>
          </p:cNvCxnSpPr>
          <p:nvPr/>
        </p:nvCxnSpPr>
        <p:spPr>
          <a:xfrm>
            <a:off x="217170" y="708660"/>
            <a:ext cx="1151001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CECE0C82-AE6E-4FA5-A3EE-47667967C17A}"/>
              </a:ext>
            </a:extLst>
          </p:cNvPr>
          <p:cNvSpPr txBox="1"/>
          <p:nvPr/>
        </p:nvSpPr>
        <p:spPr>
          <a:xfrm>
            <a:off x="217170" y="148590"/>
            <a:ext cx="5989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Processo atual</a:t>
            </a:r>
          </a:p>
        </p:txBody>
      </p:sp>
    </p:spTree>
    <p:extLst>
      <p:ext uri="{BB962C8B-B14F-4D97-AF65-F5344CB8AC3E}">
        <p14:creationId xmlns:p14="http://schemas.microsoft.com/office/powerpoint/2010/main" val="1233319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A7ED856F-D6D9-4DFA-A946-BDEA1AFAEC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1243836"/>
            <a:ext cx="5207000" cy="43703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B7013817-82B0-44FC-9950-AA58B77BFFC5}"/>
              </a:ext>
            </a:extLst>
          </p:cNvPr>
          <p:cNvCxnSpPr>
            <a:cxnSpLocks/>
          </p:cNvCxnSpPr>
          <p:nvPr/>
        </p:nvCxnSpPr>
        <p:spPr>
          <a:xfrm>
            <a:off x="217170" y="708660"/>
            <a:ext cx="1151001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F270D601-BD82-4799-B6D8-BDB3467FF3B6}"/>
              </a:ext>
            </a:extLst>
          </p:cNvPr>
          <p:cNvSpPr txBox="1"/>
          <p:nvPr/>
        </p:nvSpPr>
        <p:spPr>
          <a:xfrm>
            <a:off x="217170" y="148590"/>
            <a:ext cx="5989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Processo proposto</a:t>
            </a:r>
          </a:p>
        </p:txBody>
      </p:sp>
    </p:spTree>
    <p:extLst>
      <p:ext uri="{BB962C8B-B14F-4D97-AF65-F5344CB8AC3E}">
        <p14:creationId xmlns:p14="http://schemas.microsoft.com/office/powerpoint/2010/main" val="751793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5F3185C1-D5EB-4399-B6DF-0351221D816C}"/>
              </a:ext>
            </a:extLst>
          </p:cNvPr>
          <p:cNvSpPr/>
          <p:nvPr/>
        </p:nvSpPr>
        <p:spPr>
          <a:xfrm>
            <a:off x="6096000" y="1976452"/>
            <a:ext cx="4259178" cy="4572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B0C6F1A-E5DC-4B08-9CBC-44B267ADF02A}"/>
              </a:ext>
            </a:extLst>
          </p:cNvPr>
          <p:cNvSpPr/>
          <p:nvPr/>
        </p:nvSpPr>
        <p:spPr>
          <a:xfrm>
            <a:off x="1293298" y="1976452"/>
            <a:ext cx="4259178" cy="45729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07BE1CC-D068-41F7-BF43-6B85CEF1879E}"/>
              </a:ext>
            </a:extLst>
          </p:cNvPr>
          <p:cNvSpPr/>
          <p:nvPr/>
        </p:nvSpPr>
        <p:spPr>
          <a:xfrm>
            <a:off x="1295401" y="1120644"/>
            <a:ext cx="4259178" cy="8597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>
                <a:solidFill>
                  <a:schemeClr val="tx1"/>
                </a:solidFill>
              </a:rPr>
              <a:t>PRÓS</a:t>
            </a:r>
          </a:p>
          <a:p>
            <a:pPr algn="ctr"/>
            <a:r>
              <a:rPr lang="pt-BR">
                <a:solidFill>
                  <a:schemeClr val="tx1"/>
                </a:solidFill>
              </a:rPr>
              <a:t>Quais as vantagens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E8EC46A-BEA1-4EDC-83B7-8E0C27EFA3D1}"/>
              </a:ext>
            </a:extLst>
          </p:cNvPr>
          <p:cNvSpPr/>
          <p:nvPr/>
        </p:nvSpPr>
        <p:spPr>
          <a:xfrm>
            <a:off x="6096002" y="1116700"/>
            <a:ext cx="4259178" cy="85975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1"/>
          </a:p>
          <a:p>
            <a:pPr algn="ctr"/>
            <a:r>
              <a:rPr lang="pt-BR" sz="2000" b="1"/>
              <a:t>CONTRAS</a:t>
            </a:r>
            <a:endParaRPr lang="pt-BR"/>
          </a:p>
          <a:p>
            <a:pPr algn="ctr"/>
            <a:r>
              <a:rPr lang="pt-BR"/>
              <a:t>Quais as desvantagens </a:t>
            </a:r>
          </a:p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A98DDA2-1883-4CA8-8D0D-EE7829DA44B6}"/>
              </a:ext>
            </a:extLst>
          </p:cNvPr>
          <p:cNvSpPr txBox="1"/>
          <p:nvPr/>
        </p:nvSpPr>
        <p:spPr>
          <a:xfrm>
            <a:off x="1295399" y="2131292"/>
            <a:ext cx="4259179" cy="3826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 mantém os arquivos importados nele (container);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Visualização em tempo real (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Interface simples com o usuário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Integração facilitada com outros programas (inserção de dados, imagens, tabelas, etc.)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Erros são fáceis de interpretar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8C3FE47-D294-4B50-B3A0-0B24E941A9A8}"/>
              </a:ext>
            </a:extLst>
          </p:cNvPr>
          <p:cNvSpPr txBox="1"/>
          <p:nvPr/>
        </p:nvSpPr>
        <p:spPr>
          <a:xfrm>
            <a:off x="6098101" y="2130253"/>
            <a:ext cx="4259178" cy="2261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Diagramação de imagens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Diagramação de tabelas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Arquivos pesados para serem trabalhados (Container)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Dificuldade em criar variáveis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1D7D46AC-9223-439C-93E2-0744F733158B}"/>
              </a:ext>
            </a:extLst>
          </p:cNvPr>
          <p:cNvCxnSpPr>
            <a:cxnSpLocks/>
          </p:cNvCxnSpPr>
          <p:nvPr/>
        </p:nvCxnSpPr>
        <p:spPr>
          <a:xfrm>
            <a:off x="217170" y="708660"/>
            <a:ext cx="1151001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54E91AE-E406-40D3-BD5D-7C969B147B75}"/>
              </a:ext>
            </a:extLst>
          </p:cNvPr>
          <p:cNvSpPr txBox="1"/>
          <p:nvPr/>
        </p:nvSpPr>
        <p:spPr>
          <a:xfrm>
            <a:off x="217170" y="148590"/>
            <a:ext cx="5989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Pros e Contras de utilizar o Word</a:t>
            </a:r>
          </a:p>
        </p:txBody>
      </p:sp>
    </p:spTree>
    <p:extLst>
      <p:ext uri="{BB962C8B-B14F-4D97-AF65-F5344CB8AC3E}">
        <p14:creationId xmlns:p14="http://schemas.microsoft.com/office/powerpoint/2010/main" val="1410236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5F3185C1-D5EB-4399-B6DF-0351221D816C}"/>
              </a:ext>
            </a:extLst>
          </p:cNvPr>
          <p:cNvSpPr/>
          <p:nvPr/>
        </p:nvSpPr>
        <p:spPr>
          <a:xfrm>
            <a:off x="6096000" y="1976452"/>
            <a:ext cx="4259178" cy="4572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B0C6F1A-E5DC-4B08-9CBC-44B267ADF02A}"/>
              </a:ext>
            </a:extLst>
          </p:cNvPr>
          <p:cNvSpPr/>
          <p:nvPr/>
        </p:nvSpPr>
        <p:spPr>
          <a:xfrm>
            <a:off x="1293298" y="1976452"/>
            <a:ext cx="4259178" cy="45729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07BE1CC-D068-41F7-BF43-6B85CEF1879E}"/>
              </a:ext>
            </a:extLst>
          </p:cNvPr>
          <p:cNvSpPr/>
          <p:nvPr/>
        </p:nvSpPr>
        <p:spPr>
          <a:xfrm>
            <a:off x="1295401" y="1120644"/>
            <a:ext cx="4259178" cy="8597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>
                <a:solidFill>
                  <a:schemeClr val="tx1"/>
                </a:solidFill>
              </a:rPr>
              <a:t>PRÓS</a:t>
            </a:r>
          </a:p>
          <a:p>
            <a:pPr algn="ctr"/>
            <a:r>
              <a:rPr lang="pt-BR">
                <a:solidFill>
                  <a:schemeClr val="tx1"/>
                </a:solidFill>
              </a:rPr>
              <a:t>Quais as vantagens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E8EC46A-BEA1-4EDC-83B7-8E0C27EFA3D1}"/>
              </a:ext>
            </a:extLst>
          </p:cNvPr>
          <p:cNvSpPr/>
          <p:nvPr/>
        </p:nvSpPr>
        <p:spPr>
          <a:xfrm>
            <a:off x="6096002" y="1116700"/>
            <a:ext cx="4259178" cy="85975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1"/>
          </a:p>
          <a:p>
            <a:pPr algn="ctr"/>
            <a:r>
              <a:rPr lang="pt-BR" sz="2000" b="1"/>
              <a:t>CONTRAS</a:t>
            </a:r>
            <a:endParaRPr lang="pt-BR"/>
          </a:p>
          <a:p>
            <a:pPr algn="ctr"/>
            <a:r>
              <a:rPr lang="pt-BR"/>
              <a:t>Quais as desvantagens </a:t>
            </a:r>
          </a:p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A98DDA2-1883-4CA8-8D0D-EE7829DA44B6}"/>
              </a:ext>
            </a:extLst>
          </p:cNvPr>
          <p:cNvSpPr txBox="1"/>
          <p:nvPr/>
        </p:nvSpPr>
        <p:spPr>
          <a:xfrm>
            <a:off x="1295399" y="2131292"/>
            <a:ext cx="42591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8C3FE47-D294-4B50-B3A0-0B24E941A9A8}"/>
              </a:ext>
            </a:extLst>
          </p:cNvPr>
          <p:cNvSpPr txBox="1"/>
          <p:nvPr/>
        </p:nvSpPr>
        <p:spPr>
          <a:xfrm>
            <a:off x="6098101" y="2130253"/>
            <a:ext cx="4259178" cy="1463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Erros são difíceis de interpretar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Quando há algum erro, documento não compila.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1D7D46AC-9223-439C-93E2-0744F733158B}"/>
              </a:ext>
            </a:extLst>
          </p:cNvPr>
          <p:cNvCxnSpPr>
            <a:cxnSpLocks/>
          </p:cNvCxnSpPr>
          <p:nvPr/>
        </p:nvCxnSpPr>
        <p:spPr>
          <a:xfrm>
            <a:off x="217170" y="708660"/>
            <a:ext cx="1151001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54E91AE-E406-40D3-BD5D-7C969B147B75}"/>
              </a:ext>
            </a:extLst>
          </p:cNvPr>
          <p:cNvSpPr txBox="1"/>
          <p:nvPr/>
        </p:nvSpPr>
        <p:spPr>
          <a:xfrm>
            <a:off x="217170" y="148590"/>
            <a:ext cx="5989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Pros e Contras de utilizar o </a:t>
            </a:r>
            <a:r>
              <a:rPr lang="pt-BR" sz="2800" dirty="0" err="1"/>
              <a:t>LaTeX</a:t>
            </a:r>
            <a:endParaRPr lang="pt-BR" sz="2800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E75907F-394B-486E-849D-6198F54571A8}"/>
              </a:ext>
            </a:extLst>
          </p:cNvPr>
          <p:cNvSpPr txBox="1"/>
          <p:nvPr/>
        </p:nvSpPr>
        <p:spPr>
          <a:xfrm>
            <a:off x="1301311" y="2130253"/>
            <a:ext cx="4259178" cy="2763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Facilidade na diagramação de imagens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Facilidade na diagramação de tabelas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Tende a ser mais leve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368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A9657BD1-C898-4E03-A96F-1DC83627EA57}"/>
              </a:ext>
            </a:extLst>
          </p:cNvPr>
          <p:cNvSpPr txBox="1"/>
          <p:nvPr/>
        </p:nvSpPr>
        <p:spPr>
          <a:xfrm>
            <a:off x="8707939" y="1327394"/>
            <a:ext cx="1821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/>
              <a:t>Próximos passos: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E51A5FE-6B0C-42E7-92E4-84280E482E3B}"/>
              </a:ext>
            </a:extLst>
          </p:cNvPr>
          <p:cNvSpPr txBox="1"/>
          <p:nvPr/>
        </p:nvSpPr>
        <p:spPr>
          <a:xfrm>
            <a:off x="8332470" y="1384300"/>
            <a:ext cx="3423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0BC42B9-D839-4884-8A0E-F125EFF38DC7}"/>
              </a:ext>
            </a:extLst>
          </p:cNvPr>
          <p:cNvCxnSpPr>
            <a:cxnSpLocks/>
          </p:cNvCxnSpPr>
          <p:nvPr/>
        </p:nvCxnSpPr>
        <p:spPr>
          <a:xfrm>
            <a:off x="217170" y="708660"/>
            <a:ext cx="1151001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618D6885-857B-47C6-BE8A-7189666DC82D}"/>
              </a:ext>
            </a:extLst>
          </p:cNvPr>
          <p:cNvSpPr txBox="1"/>
          <p:nvPr/>
        </p:nvSpPr>
        <p:spPr>
          <a:xfrm>
            <a:off x="217170" y="148590"/>
            <a:ext cx="5989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Etapas do processo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21F89202-FFED-40CC-A9A2-CFBE70F5D71E}"/>
              </a:ext>
            </a:extLst>
          </p:cNvPr>
          <p:cNvSpPr/>
          <p:nvPr/>
        </p:nvSpPr>
        <p:spPr>
          <a:xfrm>
            <a:off x="148590" y="1722853"/>
            <a:ext cx="3662680" cy="44264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538F8775-2277-4CA8-9B12-462EB41C2682}"/>
              </a:ext>
            </a:extLst>
          </p:cNvPr>
          <p:cNvSpPr/>
          <p:nvPr/>
        </p:nvSpPr>
        <p:spPr>
          <a:xfrm>
            <a:off x="153432" y="1199635"/>
            <a:ext cx="3657838" cy="5232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Realizado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A51D28B-64AF-4DB5-81EB-8350B06867BF}"/>
              </a:ext>
            </a:extLst>
          </p:cNvPr>
          <p:cNvSpPr txBox="1"/>
          <p:nvPr/>
        </p:nvSpPr>
        <p:spPr>
          <a:xfrm>
            <a:off x="150691" y="1877692"/>
            <a:ext cx="36626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BFFED98-9D83-4C7B-A73F-D47091FCB0ED}"/>
              </a:ext>
            </a:extLst>
          </p:cNvPr>
          <p:cNvSpPr/>
          <p:nvPr/>
        </p:nvSpPr>
        <p:spPr>
          <a:xfrm>
            <a:off x="4126319" y="1722853"/>
            <a:ext cx="3662680" cy="44264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9497121D-519F-452D-8FE3-80AF7C709B89}"/>
              </a:ext>
            </a:extLst>
          </p:cNvPr>
          <p:cNvSpPr/>
          <p:nvPr/>
        </p:nvSpPr>
        <p:spPr>
          <a:xfrm>
            <a:off x="4131161" y="1199635"/>
            <a:ext cx="3657838" cy="5232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Em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desenvolvimento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5840FED-3F3D-4DD4-B6C7-B6A764EC6369}"/>
              </a:ext>
            </a:extLst>
          </p:cNvPr>
          <p:cNvSpPr txBox="1"/>
          <p:nvPr/>
        </p:nvSpPr>
        <p:spPr>
          <a:xfrm>
            <a:off x="4128420" y="1877692"/>
            <a:ext cx="366268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Segmentação dos documentos enviados buscando reconhecimento de padrões;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Reprodução do documento Laudo Pericial Contábil em </a:t>
            </a:r>
            <a:r>
              <a:rPr lang="pt-BR" dirty="0" err="1"/>
              <a:t>LaTex</a:t>
            </a:r>
            <a:r>
              <a:rPr lang="pt-BR" dirty="0"/>
              <a:t>;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2CA5F21-1318-47B3-928A-892D37EEF532}"/>
              </a:ext>
            </a:extLst>
          </p:cNvPr>
          <p:cNvSpPr txBox="1"/>
          <p:nvPr/>
        </p:nvSpPr>
        <p:spPr>
          <a:xfrm>
            <a:off x="9706159" y="1326441"/>
            <a:ext cx="1821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/>
              <a:t>Próximos passos: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C526F3CB-4E6B-4F1A-83C4-098DA07D5FFF}"/>
              </a:ext>
            </a:extLst>
          </p:cNvPr>
          <p:cNvSpPr/>
          <p:nvPr/>
        </p:nvSpPr>
        <p:spPr>
          <a:xfrm>
            <a:off x="8108890" y="1695773"/>
            <a:ext cx="3647502" cy="44264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9CEEADA0-149D-44C7-8DF5-065812599296}"/>
              </a:ext>
            </a:extLst>
          </p:cNvPr>
          <p:cNvSpPr/>
          <p:nvPr/>
        </p:nvSpPr>
        <p:spPr>
          <a:xfrm>
            <a:off x="8098554" y="1172555"/>
            <a:ext cx="3657838" cy="5232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Próximos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passos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4A551D6E-ABDF-4D70-A7FA-91C10B61E484}"/>
              </a:ext>
            </a:extLst>
          </p:cNvPr>
          <p:cNvSpPr txBox="1"/>
          <p:nvPr/>
        </p:nvSpPr>
        <p:spPr>
          <a:xfrm>
            <a:off x="8095813" y="1850612"/>
            <a:ext cx="366268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Acompanhar a execução do processo;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Detalhar o processo atual;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Avaliar vantagens e desvantagens de cada etapa do processo atual;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2198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182</Words>
  <Application>Microsoft Office PowerPoint</Application>
  <PresentationFormat>Widescreen</PresentationFormat>
  <Paragraphs>46</Paragraphs>
  <Slides>5</Slides>
  <Notes>0</Notes>
  <HiddenSlides>2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Cesar Leonardo Valério</dc:creator>
  <cp:lastModifiedBy>Cesar Leonardo Valério</cp:lastModifiedBy>
  <cp:revision>1</cp:revision>
  <dcterms:created xsi:type="dcterms:W3CDTF">2022-02-01T11:30:57Z</dcterms:created>
  <dcterms:modified xsi:type="dcterms:W3CDTF">2022-02-01T18:22:01Z</dcterms:modified>
</cp:coreProperties>
</file>