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684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>
        <p:scale>
          <a:sx n="75" d="100"/>
          <a:sy n="75" d="100"/>
        </p:scale>
        <p:origin x="516" y="-4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420C1-71C6-434F-8838-70740EB6A183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C7D3-97EF-442F-854C-2D291CFF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8C7D3-97EF-442F-854C-2D291CFFBD0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6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28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46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6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91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69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23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4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4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4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9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9194-9618-4C60-B1D9-329CFC5BCF15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A7A9-134C-4F3E-8B63-39E355E6F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64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udemy.com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www.datascienceacademy.com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kaggle.com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github.com/" TargetMode="External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hyperlink" Target="http://github.com/leonardodamas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4">
            <a:extLst>
              <a:ext uri="{FF2B5EF4-FFF2-40B4-BE49-F238E27FC236}">
                <a16:creationId xmlns:a16="http://schemas.microsoft.com/office/drawing/2014/main" id="{4D0CA1BF-49D4-4E24-B9A9-425207EFE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5196476"/>
            <a:ext cx="11785600" cy="2520000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pt-BR"/>
          </a:p>
        </p:txBody>
      </p:sp>
      <p:sp>
        <p:nvSpPr>
          <p:cNvPr id="27" name="Rectangle 54">
            <a:extLst>
              <a:ext uri="{FF2B5EF4-FFF2-40B4-BE49-F238E27FC236}">
                <a16:creationId xmlns:a16="http://schemas.microsoft.com/office/drawing/2014/main" id="{4D0CA1BF-49D4-4E24-B9A9-425207EFE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7938000"/>
            <a:ext cx="11785600" cy="2520000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pt-BR"/>
          </a:p>
        </p:txBody>
      </p:sp>
      <p:sp>
        <p:nvSpPr>
          <p:cNvPr id="28" name="Rectangle 54">
            <a:extLst>
              <a:ext uri="{FF2B5EF4-FFF2-40B4-BE49-F238E27FC236}">
                <a16:creationId xmlns:a16="http://schemas.microsoft.com/office/drawing/2014/main" id="{4D0CA1BF-49D4-4E24-B9A9-425207EFE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0679524"/>
            <a:ext cx="11785600" cy="2520000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pt-BR"/>
          </a:p>
        </p:txBody>
      </p:sp>
      <p:sp>
        <p:nvSpPr>
          <p:cNvPr id="29" name="Rectangle 54">
            <a:extLst>
              <a:ext uri="{FF2B5EF4-FFF2-40B4-BE49-F238E27FC236}">
                <a16:creationId xmlns:a16="http://schemas.microsoft.com/office/drawing/2014/main" id="{4D0CA1BF-49D4-4E24-B9A9-425207EFE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3421048"/>
            <a:ext cx="11785600" cy="2520000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pt-BR"/>
          </a:p>
        </p:txBody>
      </p:sp>
      <p:pic>
        <p:nvPicPr>
          <p:cNvPr id="1026" name="Picture 2" descr="https://2s7gjr373w3x22jf92z99mgm5w-wpengine.netdna-ssl.com/wp-content/uploads/2018/09/data_science_shutterstock_shutterstock_Trueffelpi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89758"/>
            <a:ext cx="11379200" cy="350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094108" y="3691379"/>
            <a:ext cx="40037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0"/>
                <a:solidFill>
                  <a:srgbClr val="5F768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LINKS ÚTEIS</a:t>
            </a:r>
            <a:endParaRPr lang="pt-BR" sz="6000" b="1" dirty="0">
              <a:ln w="0"/>
              <a:solidFill>
                <a:srgbClr val="5F768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0F5EE69-7150-4680-AD04-5B08648379F7}"/>
              </a:ext>
            </a:extLst>
          </p:cNvPr>
          <p:cNvGrpSpPr/>
          <p:nvPr/>
        </p:nvGrpSpPr>
        <p:grpSpPr>
          <a:xfrm>
            <a:off x="804052" y="6006476"/>
            <a:ext cx="2880000" cy="900000"/>
            <a:chOff x="4139690" y="10199476"/>
            <a:chExt cx="904262" cy="252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9B7001D-2745-427B-B576-EAC66538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690" y="10199476"/>
              <a:ext cx="252000" cy="2520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1CA3CE0-3F28-4C7E-AF4E-9B31B3EED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855" y="10257176"/>
              <a:ext cx="620097" cy="162000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52" y="8641832"/>
            <a:ext cx="2880000" cy="11123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8B222D-0C30-48B1-ABAC-10AB8DB889C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6" t="26576" r="11432" b="29648"/>
          <a:stretch/>
        </p:blipFill>
        <p:spPr>
          <a:xfrm>
            <a:off x="804052" y="14251043"/>
            <a:ext cx="2880000" cy="860010"/>
          </a:xfrm>
          <a:prstGeom prst="rect">
            <a:avLst/>
          </a:prstGeom>
        </p:spPr>
      </p:pic>
      <p:grpSp>
        <p:nvGrpSpPr>
          <p:cNvPr id="20" name="Agrupar 19"/>
          <p:cNvGrpSpPr/>
          <p:nvPr/>
        </p:nvGrpSpPr>
        <p:grpSpPr>
          <a:xfrm>
            <a:off x="602397" y="11458839"/>
            <a:ext cx="3283310" cy="961370"/>
            <a:chOff x="4785063" y="8218507"/>
            <a:chExt cx="3959486" cy="961370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A1A85B5-99A3-48A2-9313-F06D0E3B4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594" b="91211" l="9961" r="89844">
                          <a14:foregroundMark x1="52148" y1="8789" x2="52148" y2="8789"/>
                          <a14:foregroundMark x1="24023" y1="19727" x2="24414" y2="19922"/>
                          <a14:foregroundMark x1="47461" y1="46680" x2="47461" y2="46680"/>
                          <a14:foregroundMark x1="46289" y1="56250" x2="46289" y2="56250"/>
                          <a14:foregroundMark x1="58203" y1="60352" x2="58203" y2="60352"/>
                          <a14:foregroundMark x1="46680" y1="58984" x2="46680" y2="58984"/>
                          <a14:foregroundMark x1="16406" y1="76563" x2="16406" y2="76563"/>
                          <a14:foregroundMark x1="27930" y1="75195" x2="27930" y2="75195"/>
                          <a14:foregroundMark x1="30859" y1="75195" x2="30859" y2="75195"/>
                          <a14:foregroundMark x1="37695" y1="75977" x2="37695" y2="75977"/>
                          <a14:foregroundMark x1="48242" y1="75977" x2="48242" y2="75977"/>
                          <a14:foregroundMark x1="50586" y1="76172" x2="50586" y2="76172"/>
                          <a14:foregroundMark x1="57031" y1="75977" x2="57031" y2="75977"/>
                          <a14:foregroundMark x1="57422" y1="71289" x2="57422" y2="71289"/>
                          <a14:foregroundMark x1="59961" y1="75391" x2="59961" y2="75391"/>
                          <a14:foregroundMark x1="66797" y1="75391" x2="66797" y2="75391"/>
                          <a14:foregroundMark x1="72656" y1="75195" x2="72656" y2="75195"/>
                          <a14:foregroundMark x1="79688" y1="75586" x2="79688" y2="75586"/>
                          <a14:foregroundMark x1="30859" y1="88281" x2="30859" y2="88281"/>
                          <a14:foregroundMark x1="34180" y1="88477" x2="34180" y2="88477"/>
                          <a14:foregroundMark x1="44336" y1="87695" x2="44336" y2="87695"/>
                          <a14:foregroundMark x1="46680" y1="89063" x2="46680" y2="89063"/>
                          <a14:foregroundMark x1="53906" y1="88867" x2="53906" y2="88867"/>
                          <a14:foregroundMark x1="60352" y1="88477" x2="60352" y2="88477"/>
                          <a14:foregroundMark x1="69336" y1="89063" x2="69336" y2="89063"/>
                          <a14:foregroundMark x1="70313" y1="89063" x2="70313" y2="89063"/>
                          <a14:foregroundMark x1="71680" y1="91211" x2="71680" y2="91211"/>
                          <a14:foregroundMark x1="67188" y1="26953" x2="67188" y2="26953"/>
                          <a14:foregroundMark x1="76953" y1="19336" x2="76953" y2="19336"/>
                          <a14:foregroundMark x1="74805" y1="18164" x2="73633" y2="16992"/>
                          <a14:foregroundMark x1="74414" y1="21094" x2="73047" y2="18945"/>
                          <a14:foregroundMark x1="66992" y1="28711" x2="66992" y2="27344"/>
                          <a14:foregroundMark x1="69531" y1="28711" x2="66211" y2="25586"/>
                          <a14:foregroundMark x1="60352" y1="45898" x2="59375" y2="47461"/>
                          <a14:foregroundMark x1="46094" y1="46094" x2="46094" y2="47852"/>
                          <a14:foregroundMark x1="47266" y1="34570" x2="47461" y2="37109"/>
                          <a14:foregroundMark x1="26172" y1="22070" x2="23438" y2="21289"/>
                          <a14:foregroundMark x1="39648" y1="28516" x2="39063" y2="26563"/>
                          <a14:foregroundMark x1="60352" y1="56836" x2="57227" y2="60156"/>
                          <a14:foregroundMark x1="59570" y1="46875" x2="60156" y2="48828"/>
                          <a14:foregroundMark x1="58984" y1="42969" x2="59766" y2="48047"/>
                          <a14:foregroundMark x1="59961" y1="21289" x2="60352" y2="255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0" t="4482" r="18716" b="30722"/>
            <a:stretch/>
          </p:blipFill>
          <p:spPr>
            <a:xfrm>
              <a:off x="4785063" y="8218507"/>
              <a:ext cx="945012" cy="961370"/>
            </a:xfrm>
            <a:prstGeom prst="rect">
              <a:avLst/>
            </a:prstGeom>
          </p:spPr>
        </p:pic>
        <p:sp>
          <p:nvSpPr>
            <p:cNvPr id="19" name="CaixaDeTexto 18"/>
            <p:cNvSpPr txBox="1"/>
            <p:nvPr/>
          </p:nvSpPr>
          <p:spPr>
            <a:xfrm>
              <a:off x="5762628" y="8222139"/>
              <a:ext cx="2981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solidFill>
                    <a:srgbClr val="919191"/>
                  </a:solidFill>
                  <a:latin typeface="Arial Rounded MT Bold" panose="020F0704030504030204" pitchFamily="34" charset="0"/>
                </a:rPr>
                <a:t>Data Science</a:t>
              </a:r>
            </a:p>
            <a:p>
              <a:pPr algn="ctr"/>
              <a:r>
                <a:rPr lang="pt-BR" sz="2800" dirty="0" smtClean="0">
                  <a:solidFill>
                    <a:srgbClr val="919191"/>
                  </a:solidFill>
                  <a:latin typeface="Arial Rounded MT Bold" panose="020F0704030504030204" pitchFamily="34" charset="0"/>
                </a:rPr>
                <a:t>Academy</a:t>
              </a:r>
              <a:endParaRPr lang="pt-BR" sz="2800" dirty="0">
                <a:solidFill>
                  <a:srgbClr val="91919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552052" y="7020130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hlinkClick r:id="rId10"/>
              </a:rPr>
              <a:t>github.com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52052" y="9840345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hlinkClick r:id="rId11"/>
              </a:rPr>
              <a:t>kaggle.com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52052" y="12398533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hlinkClick r:id="rId12"/>
              </a:rPr>
              <a:t>datascienceacademy.com.br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52052" y="15074963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hlinkClick r:id="rId13"/>
              </a:rPr>
              <a:t>udemy.com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3936052" y="5196476"/>
            <a:ext cx="7849547" cy="2538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uma plataforma de hospedagem de código para controle de versão 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colaboração entre programadores.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Nele você pode encontrar diversos exemplos de programação nas mais diversas linguagens, podendo desde aprender com simples códigos, até mesmo contribuir para projetos enormes!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GitHub é muito usado como Portfólio no mundo da programação, então crie o seu e cuide bem dele.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  queira conhecer o meu, fique à vontade: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github.com/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leonardodamasio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36052" y="7938000"/>
            <a:ext cx="7849547" cy="2538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 uma plataforma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feita para cientistas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dados e outros desenvolvedores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participarem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concursos de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Learning.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Nela você pode escrever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compartilhar códigos, além de poder hospedar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conjuntos de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dados.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competições do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são um ótimo meio de descobrir talentos dentro da ciência de dados e, caso você seja um deles, também é um ótimo meio de ganhar dinheiro, pois os prêmios chegam até 1,5 milhões de dólares!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3936052" y="10698196"/>
            <a:ext cx="7849547" cy="2501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Academy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 a 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maior plataforma de ensino online de Ciência de Dados, Big Data, Inteligência Artificial 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Blockchain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América Latina. 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 possui conteúdos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totalmente em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português, além de possuir alguns cursos grátis, como: Big Data Fundamentos, Introdução à Ciência de Dados, Python Fundamentos para Análise de Dados e Microsoft Power BI para Data Science.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Além de tudo, foi onde eu comecei minha jornada em ciência de dados e me apaixonei pela área. 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936052" y="13439720"/>
            <a:ext cx="7849547" cy="2501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Udemy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também é uma plataforma de ensino online, onde você pode tanto aprender quanto ensinar.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 não é uma escola, mas sim uma plataforma descentralizada onde professores do mundo inteiro publicam seus cursos, gratuitos ou pagos.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Pela facilidade em publicar cursos, é aconselhável verificar as avaliações antes de comprar algum deles. Mas, apesar disso, existe muito conteúdo bom e que vale a pena dar uma olhada!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943185" y="4598533"/>
            <a:ext cx="230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Leonardo </a:t>
            </a:r>
            <a:r>
              <a:rPr lang="pt-BR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Damasio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329</Words>
  <Application>Microsoft Office PowerPoint</Application>
  <PresentationFormat>Personalizar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Vinicius Damasio Da Silva</dc:creator>
  <cp:lastModifiedBy>Leonardo Vinicius Damasio Da Silva</cp:lastModifiedBy>
  <cp:revision>14</cp:revision>
  <dcterms:created xsi:type="dcterms:W3CDTF">2019-09-09T12:25:32Z</dcterms:created>
  <dcterms:modified xsi:type="dcterms:W3CDTF">2019-09-09T13:53:49Z</dcterms:modified>
</cp:coreProperties>
</file>