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Raleway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Medium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.fntdata"/><Relationship Id="rId6" Type="http://schemas.openxmlformats.org/officeDocument/2006/relationships/slide" Target="slides/slide1.xml"/><Relationship Id="rId18" Type="http://schemas.openxmlformats.org/officeDocument/2006/relationships/font" Target="fonts/Raleway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189a30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89a305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2449bf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2449bf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449bf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2449bf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56cfb55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56cfb5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6cfb55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f56cfb55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b="1" sz="3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i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sz="2700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00" y="1217750"/>
            <a:ext cx="7821600" cy="368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[03] Média de watchers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4695850" y="2811350"/>
            <a:ext cx="37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[04] Qtde leads por escolaridade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[01] 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Distribuição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de 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genero</a:t>
            </a:r>
            <a:endParaRPr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[02] Idade média dos leads</a:t>
            </a:r>
            <a:endParaRPr sz="1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00" y="1097250"/>
            <a:ext cx="3472800" cy="16850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09175"/>
            <a:ext cx="3452906" cy="1673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875" y="3209650"/>
            <a:ext cx="2289572" cy="187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187951"/>
            <a:ext cx="3472801" cy="18757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</a:t>
            </a: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[05] Qtde de ligações</a:t>
            </a:r>
            <a:endParaRPr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00" y="1100750"/>
            <a:ext cx="3472800" cy="16600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" name="Google Shape;99;p17"/>
          <p:cNvSpPr txBox="1"/>
          <p:nvPr/>
        </p:nvSpPr>
        <p:spPr>
          <a:xfrm>
            <a:off x="828000" y="3039900"/>
            <a:ext cx="792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Observação:</a:t>
            </a:r>
            <a:endParaRPr sz="1200">
              <a:solidFill>
                <a:srgbClr val="30303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03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 gráficos mencionados e o dashboard (Desafio 3 | KPI) encontram-se no seguinte caminho: </a:t>
            </a:r>
            <a:endParaRPr sz="1200">
              <a:solidFill>
                <a:srgbClr val="30303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03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rgbClr val="303030"/>
                </a:solidFill>
                <a:latin typeface="Raleway"/>
                <a:ea typeface="Raleway"/>
                <a:cs typeface="Raleway"/>
                <a:sym typeface="Raleway"/>
              </a:rPr>
              <a:t>Sua coleção pessoal &gt; Leonardo de Avelar &gt; [03] Desafio sql</a:t>
            </a:r>
            <a:endParaRPr b="1" sz="1200" u="sng">
              <a:solidFill>
                <a:srgbClr val="30303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03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828000" y="56525"/>
            <a:ext cx="7912800" cy="500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Queries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Gráfico 1: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gender,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count(distinct lead_id) as leads from leads_basic_details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group 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Gráfico 2: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round(avg(age),0)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leads_basic_details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Gráfico 3: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language,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avg(watched_percentage) as percent_avg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leads_demo_watched_details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where watched_percentage &gt;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828000" y="56525"/>
            <a:ext cx="7912800" cy="500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Queries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Gráfico 4: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current_education,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count(distinct lead_id)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leads_basic_details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order by count(distinct lead_id)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Gráfico 5: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count(distinct l1.lead_id) as calls,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l1.call_done_date,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lower(l2.lead_gen_source) as lead_source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leads_interaction_details l1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left join leads_basic_details  l2 on l1.lead_id = l2.lead_id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group by 2,3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order by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