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472572-9FDC-E626-506F-95D1DDF44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it-IT" sz="4800" dirty="0"/>
              <a:t>HASBULLA TEAM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100FC7-FF13-B67D-F27D-6C820FC61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it-IT" dirty="0">
              <a:ln>
                <a:solidFill>
                  <a:srgbClr val="404040">
                    <a:alpha val="9804"/>
                  </a:srgbClr>
                </a:solidFill>
              </a:ln>
              <a:solidFill>
                <a:srgbClr val="EF785A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B393BA3-D2CF-D818-CDAA-42A47DCFB7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4" b="234"/>
          <a:stretch/>
        </p:blipFill>
        <p:spPr>
          <a:xfrm>
            <a:off x="4173053" y="533806"/>
            <a:ext cx="3835314" cy="38353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8134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57C47-A06F-11AA-6BBE-686DB9AF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PRESENTAZIONE TEAM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A96B4-15DE-F80B-72F2-EBC108DC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809207" cy="4058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LUCA ONNIS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MATTEO GUERRA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IOAN PETRISOR IMBREA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DANIEL PALIUC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LEONARDO DIANA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4ED2115-0557-1EAF-86FB-39B9FEC88A62}"/>
              </a:ext>
            </a:extLst>
          </p:cNvPr>
          <p:cNvSpPr txBox="1">
            <a:spLocks/>
          </p:cNvSpPr>
          <p:nvPr/>
        </p:nvSpPr>
        <p:spPr>
          <a:xfrm>
            <a:off x="5982144" y="1732448"/>
            <a:ext cx="380920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77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887D5-6105-40CD-5253-7BBC8B24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4906" y="550877"/>
            <a:ext cx="10353762" cy="970450"/>
          </a:xfrm>
        </p:spPr>
        <p:txBody>
          <a:bodyPr/>
          <a:lstStyle/>
          <a:p>
            <a:r>
              <a:rPr lang="it-IT" dirty="0"/>
              <a:t>RICHIESTA DEL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20820E-164D-2224-6D5A-3B223AB9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061085"/>
          </a:xfrm>
        </p:spPr>
        <p:txBody>
          <a:bodyPr/>
          <a:lstStyle/>
          <a:p>
            <a:pPr marL="36900" indent="0">
              <a:buNone/>
            </a:pPr>
            <a:r>
              <a:rPr lang="it-IT" dirty="0"/>
              <a:t>Il compito assegnatoci prevede l’elaborazione e l’analisi di un testo. </a:t>
            </a:r>
          </a:p>
          <a:p>
            <a:pPr marL="36900" indent="0">
              <a:buNone/>
            </a:pPr>
            <a:r>
              <a:rPr lang="it-IT" dirty="0"/>
              <a:t>Il software dovrà recepire ed analizzare un testo generico. Gli obbiettivi sono: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E6931D-00C3-B37F-85E0-9E5D7BFBBE14}"/>
              </a:ext>
            </a:extLst>
          </p:cNvPr>
          <p:cNvSpPr txBox="1"/>
          <p:nvPr/>
        </p:nvSpPr>
        <p:spPr>
          <a:xfrm>
            <a:off x="913795" y="3203259"/>
            <a:ext cx="24579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QUANTITATIVA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Numero di parole contenute in tutto il testo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Numero di frasi che compongono il testo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Numero di parole per ogni frase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4FF82B-7A1E-56EE-D8AE-51188D12CF45}"/>
              </a:ext>
            </a:extLst>
          </p:cNvPr>
          <p:cNvSpPr txBox="1"/>
          <p:nvPr/>
        </p:nvSpPr>
        <p:spPr>
          <a:xfrm>
            <a:off x="4165832" y="3095538"/>
            <a:ext cx="24579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QUALITATIVA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La parola più usata in tutto il testo e in ogni frase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La parola più lunga in tutto il testo e in ogni frase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EE8D7C-C646-9B3E-3495-6276B58A2CAE}"/>
              </a:ext>
            </a:extLst>
          </p:cNvPr>
          <p:cNvSpPr txBox="1"/>
          <p:nvPr/>
        </p:nvSpPr>
        <p:spPr>
          <a:xfrm>
            <a:off x="7417869" y="3095538"/>
            <a:ext cx="24579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OPZIONALE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Gestione black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Gestione punteggiatura</a:t>
            </a:r>
          </a:p>
        </p:txBody>
      </p:sp>
    </p:spTree>
    <p:extLst>
      <p:ext uri="{BB962C8B-B14F-4D97-AF65-F5344CB8AC3E}">
        <p14:creationId xmlns:p14="http://schemas.microsoft.com/office/powerpoint/2010/main" val="169931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083E-17 3.7037E-7 L 0.06706 0.04005 C 0.08099 0.04907 0.10195 0.05393 0.12396 0.05393 C 0.14896 0.05393 0.16901 0.04907 0.18294 0.04005 L 0.25 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F66CD-F343-5876-D298-D734B98F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0" i="0" cap="all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la vostra soluzione proposta</a:t>
            </a:r>
            <a:br>
              <a:rPr lang="it-IT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36A753-5029-28F9-AD94-10D3E6D8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9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68C73-BFE6-788B-1CCE-55ADF16A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0F14BD-1F23-9DCD-B539-BC55106E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69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232</TotalTime>
  <Words>101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Calisto MT</vt:lpstr>
      <vt:lpstr>Georgia</vt:lpstr>
      <vt:lpstr>Wingdings 2</vt:lpstr>
      <vt:lpstr>Ardesia</vt:lpstr>
      <vt:lpstr>HASBULLA TEAM</vt:lpstr>
      <vt:lpstr>PRESENTAZIONE TEAM</vt:lpstr>
      <vt:lpstr>RICHIESTA DEL CLIENTE</vt:lpstr>
      <vt:lpstr>la vostra soluzione proposta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 Paliuc</dc:creator>
  <cp:lastModifiedBy>Daniel Paliuc</cp:lastModifiedBy>
  <cp:revision>42</cp:revision>
  <dcterms:created xsi:type="dcterms:W3CDTF">2023-05-30T10:33:56Z</dcterms:created>
  <dcterms:modified xsi:type="dcterms:W3CDTF">2023-06-06T13:15:02Z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2023-05-30T10:39:05Z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d02caafd-d7d6-4ef9-970b-9350c6790fba</vt:lpwstr>
  </property>
  <property fmtid="{D5CDD505-2E9C-101B-9397-08002B2CF9AE}" pid="7" name="MSIP_Label_defa4170-0d19-0005-0004-bc88714345d2_ActionId">
    <vt:lpwstr>07038d59-928b-4cac-abe4-68b6e41323fb</vt:lpwstr>
  </property>
  <property fmtid="{D5CDD505-2E9C-101B-9397-08002B2CF9AE}" pid="8" name="MSIP_Label_defa4170-0d19-0005-0004-bc88714345d2_ContentBits">
    <vt:lpwstr>0</vt:lpwstr>
  </property>
</Properties>
</file>