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3122"/>
    <a:srgbClr val="979797"/>
    <a:srgbClr val="A9A9A9"/>
    <a:srgbClr val="777777"/>
    <a:srgbClr val="7C8882"/>
    <a:srgbClr val="636D68"/>
    <a:srgbClr val="545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62B71-3824-42D3-B0DA-7683F9913CF8}" type="doc">
      <dgm:prSet loTypeId="urn:microsoft.com/office/officeart/2005/8/layout/StepDownProcess" loCatId="process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9E6D3108-28E4-4C34-96DD-137776304449}">
      <dgm:prSet phldrT="[Testo]"/>
      <dgm:spPr>
        <a:solidFill>
          <a:srgbClr val="545C58"/>
        </a:solidFill>
        <a:ln>
          <a:noFill/>
        </a:ln>
      </dgm:spPr>
      <dgm:t>
        <a:bodyPr/>
        <a:lstStyle/>
        <a:p>
          <a:r>
            <a:rPr lang="it-IT" dirty="0"/>
            <a:t>Analisi</a:t>
          </a:r>
        </a:p>
      </dgm:t>
    </dgm:pt>
    <dgm:pt modelId="{BD5FF31C-ECAD-4A1D-8BB0-AB37226BE9FD}" type="parTrans" cxnId="{7F554838-839E-49E0-B6B7-5D355C9FB6D3}">
      <dgm:prSet/>
      <dgm:spPr/>
      <dgm:t>
        <a:bodyPr/>
        <a:lstStyle/>
        <a:p>
          <a:endParaRPr lang="it-IT"/>
        </a:p>
      </dgm:t>
    </dgm:pt>
    <dgm:pt modelId="{B1FD8C48-52D1-4225-9C46-4CBAC0B01230}" type="sibTrans" cxnId="{7F554838-839E-49E0-B6B7-5D355C9FB6D3}">
      <dgm:prSet/>
      <dgm:spPr/>
      <dgm:t>
        <a:bodyPr/>
        <a:lstStyle/>
        <a:p>
          <a:endParaRPr lang="it-IT"/>
        </a:p>
      </dgm:t>
    </dgm:pt>
    <dgm:pt modelId="{FD0C2509-4B4F-40A9-8B27-D8FA76B64C19}">
      <dgm:prSet phldrT="[Testo]"/>
      <dgm:spPr/>
      <dgm:t>
        <a:bodyPr/>
        <a:lstStyle/>
        <a:p>
          <a:r>
            <a:rPr lang="it-IT" dirty="0"/>
            <a:t>Comprensione della richiesta del cliente e suddivisione ruoli</a:t>
          </a:r>
        </a:p>
      </dgm:t>
    </dgm:pt>
    <dgm:pt modelId="{C2A65844-F028-45E4-A577-E1FF9B2108E4}" type="parTrans" cxnId="{D6FB8B30-1103-4714-B5F7-881B71857285}">
      <dgm:prSet/>
      <dgm:spPr/>
      <dgm:t>
        <a:bodyPr/>
        <a:lstStyle/>
        <a:p>
          <a:endParaRPr lang="it-IT"/>
        </a:p>
      </dgm:t>
    </dgm:pt>
    <dgm:pt modelId="{7726EF91-A886-46E7-9E06-AC5CBDE92D37}" type="sibTrans" cxnId="{D6FB8B30-1103-4714-B5F7-881B71857285}">
      <dgm:prSet/>
      <dgm:spPr/>
      <dgm:t>
        <a:bodyPr/>
        <a:lstStyle/>
        <a:p>
          <a:endParaRPr lang="it-IT"/>
        </a:p>
      </dgm:t>
    </dgm:pt>
    <dgm:pt modelId="{77CB76F5-6ECF-4C41-803D-D687882B82EF}">
      <dgm:prSet phldrT="[Testo]"/>
      <dgm:spPr>
        <a:solidFill>
          <a:srgbClr val="636D68"/>
        </a:solidFill>
      </dgm:spPr>
      <dgm:t>
        <a:bodyPr/>
        <a:lstStyle/>
        <a:p>
          <a:r>
            <a:rPr lang="it-IT" dirty="0"/>
            <a:t>Logica</a:t>
          </a:r>
        </a:p>
      </dgm:t>
    </dgm:pt>
    <dgm:pt modelId="{CEF031D8-4730-4F5B-95B7-E9F81B5DF265}" type="parTrans" cxnId="{434FE5BE-EFD5-4B11-89E7-B7779C72CCDF}">
      <dgm:prSet/>
      <dgm:spPr/>
      <dgm:t>
        <a:bodyPr/>
        <a:lstStyle/>
        <a:p>
          <a:endParaRPr lang="it-IT"/>
        </a:p>
      </dgm:t>
    </dgm:pt>
    <dgm:pt modelId="{1B16A6E1-D4D9-4869-A10F-D67C06BB10BD}" type="sibTrans" cxnId="{434FE5BE-EFD5-4B11-89E7-B7779C72CCDF}">
      <dgm:prSet/>
      <dgm:spPr/>
      <dgm:t>
        <a:bodyPr/>
        <a:lstStyle/>
        <a:p>
          <a:endParaRPr lang="it-IT"/>
        </a:p>
      </dgm:t>
    </dgm:pt>
    <dgm:pt modelId="{90ACCF2A-181E-499B-939B-2FC3532DF553}">
      <dgm:prSet phldrT="[Testo]"/>
      <dgm:spPr/>
      <dgm:t>
        <a:bodyPr/>
        <a:lstStyle/>
        <a:p>
          <a:r>
            <a:rPr lang="it-IT" dirty="0"/>
            <a:t>Progettazione logica su Java</a:t>
          </a:r>
        </a:p>
      </dgm:t>
    </dgm:pt>
    <dgm:pt modelId="{A9B77330-27C3-4013-B262-42408E6A86AE}" type="parTrans" cxnId="{CE423E51-C309-4E5B-9A00-AAF02F710B4E}">
      <dgm:prSet/>
      <dgm:spPr/>
      <dgm:t>
        <a:bodyPr/>
        <a:lstStyle/>
        <a:p>
          <a:endParaRPr lang="it-IT"/>
        </a:p>
      </dgm:t>
    </dgm:pt>
    <dgm:pt modelId="{81DBBF43-1616-4211-919C-40314DCE8CB2}" type="sibTrans" cxnId="{CE423E51-C309-4E5B-9A00-AAF02F710B4E}">
      <dgm:prSet/>
      <dgm:spPr/>
      <dgm:t>
        <a:bodyPr/>
        <a:lstStyle/>
        <a:p>
          <a:endParaRPr lang="it-IT"/>
        </a:p>
      </dgm:t>
    </dgm:pt>
    <dgm:pt modelId="{1E2C82D0-9A29-4969-B0F2-F11E0F8171C5}">
      <dgm:prSet phldrT="[Testo]"/>
      <dgm:spPr>
        <a:solidFill>
          <a:srgbClr val="7C8882"/>
        </a:solidFill>
      </dgm:spPr>
      <dgm:t>
        <a:bodyPr/>
        <a:lstStyle/>
        <a:p>
          <a:r>
            <a:rPr lang="it-IT" dirty="0"/>
            <a:t>Gestione</a:t>
          </a:r>
        </a:p>
      </dgm:t>
    </dgm:pt>
    <dgm:pt modelId="{BA3B2E73-DD4A-4411-8AAB-C71B93B59552}" type="parTrans" cxnId="{A8489115-11C2-4565-BFAC-59ABB4AAF58D}">
      <dgm:prSet/>
      <dgm:spPr/>
      <dgm:t>
        <a:bodyPr/>
        <a:lstStyle/>
        <a:p>
          <a:endParaRPr lang="it-IT"/>
        </a:p>
      </dgm:t>
    </dgm:pt>
    <dgm:pt modelId="{32CD2DB0-7637-4625-8318-2E244FB5F860}" type="sibTrans" cxnId="{A8489115-11C2-4565-BFAC-59ABB4AAF58D}">
      <dgm:prSet/>
      <dgm:spPr/>
      <dgm:t>
        <a:bodyPr/>
        <a:lstStyle/>
        <a:p>
          <a:endParaRPr lang="it-IT"/>
        </a:p>
      </dgm:t>
    </dgm:pt>
    <dgm:pt modelId="{A4FD2820-EE27-4EE2-9F81-10D776285754}">
      <dgm:prSet phldrT="[Testo]"/>
      <dgm:spPr/>
      <dgm:t>
        <a:bodyPr/>
        <a:lstStyle/>
        <a:p>
          <a:r>
            <a:rPr lang="it-IT" dirty="0"/>
            <a:t>Salvataggio dati in un Database</a:t>
          </a:r>
        </a:p>
      </dgm:t>
    </dgm:pt>
    <dgm:pt modelId="{BF327764-2F85-4564-B6A8-2D635B5DBE38}" type="parTrans" cxnId="{2C73FBE1-6B6D-4CFD-B826-32ACEF0B5A66}">
      <dgm:prSet/>
      <dgm:spPr/>
      <dgm:t>
        <a:bodyPr/>
        <a:lstStyle/>
        <a:p>
          <a:endParaRPr lang="it-IT"/>
        </a:p>
      </dgm:t>
    </dgm:pt>
    <dgm:pt modelId="{1AD208E1-5969-4286-AE39-EB18D31B12A8}" type="sibTrans" cxnId="{2C73FBE1-6B6D-4CFD-B826-32ACEF0B5A66}">
      <dgm:prSet/>
      <dgm:spPr/>
      <dgm:t>
        <a:bodyPr/>
        <a:lstStyle/>
        <a:p>
          <a:endParaRPr lang="it-IT"/>
        </a:p>
      </dgm:t>
    </dgm:pt>
    <dgm:pt modelId="{A3B51B13-2CA8-41DD-A1E7-6C05624FDE70}">
      <dgm:prSet/>
      <dgm:spPr>
        <a:solidFill>
          <a:srgbClr val="979797"/>
        </a:solidFill>
      </dgm:spPr>
      <dgm:t>
        <a:bodyPr/>
        <a:lstStyle/>
        <a:p>
          <a:r>
            <a:rPr lang="it-IT" dirty="0"/>
            <a:t>Risultato</a:t>
          </a:r>
        </a:p>
      </dgm:t>
    </dgm:pt>
    <dgm:pt modelId="{B38ACB0E-455F-4016-8A4F-7F0C096A93FD}" type="parTrans" cxnId="{6610DFD1-802F-41E5-BC09-E53D3D7741B0}">
      <dgm:prSet/>
      <dgm:spPr/>
      <dgm:t>
        <a:bodyPr/>
        <a:lstStyle/>
        <a:p>
          <a:endParaRPr lang="it-IT"/>
        </a:p>
      </dgm:t>
    </dgm:pt>
    <dgm:pt modelId="{15ED964C-A658-4014-A942-67630D32A0B0}" type="sibTrans" cxnId="{6610DFD1-802F-41E5-BC09-E53D3D7741B0}">
      <dgm:prSet/>
      <dgm:spPr/>
      <dgm:t>
        <a:bodyPr/>
        <a:lstStyle/>
        <a:p>
          <a:endParaRPr lang="it-IT"/>
        </a:p>
      </dgm:t>
    </dgm:pt>
    <dgm:pt modelId="{07A191A9-F429-4D49-B267-6C19035FC831}">
      <dgm:prSet/>
      <dgm:spPr/>
      <dgm:t>
        <a:bodyPr/>
        <a:lstStyle/>
        <a:p>
          <a:r>
            <a:rPr lang="it-IT" dirty="0"/>
            <a:t>Mostra i risultati dei processi logici su pagina web</a:t>
          </a:r>
        </a:p>
      </dgm:t>
    </dgm:pt>
    <dgm:pt modelId="{D3E999D1-9E8A-4CA9-957F-5A37CB4E1D1F}" type="parTrans" cxnId="{47FCA978-40E3-410F-8A4E-310423D31459}">
      <dgm:prSet/>
      <dgm:spPr/>
      <dgm:t>
        <a:bodyPr/>
        <a:lstStyle/>
        <a:p>
          <a:endParaRPr lang="it-IT"/>
        </a:p>
      </dgm:t>
    </dgm:pt>
    <dgm:pt modelId="{1DC69EC2-B901-40F4-8FFE-F00AABE28B0C}" type="sibTrans" cxnId="{47FCA978-40E3-410F-8A4E-310423D31459}">
      <dgm:prSet/>
      <dgm:spPr/>
      <dgm:t>
        <a:bodyPr/>
        <a:lstStyle/>
        <a:p>
          <a:endParaRPr lang="it-IT"/>
        </a:p>
      </dgm:t>
    </dgm:pt>
    <dgm:pt modelId="{A26E936F-C194-474B-823B-FA3B5C189957}" type="pres">
      <dgm:prSet presAssocID="{2C262B71-3824-42D3-B0DA-7683F9913CF8}" presName="rootnode" presStyleCnt="0">
        <dgm:presLayoutVars>
          <dgm:chMax/>
          <dgm:chPref/>
          <dgm:dir/>
          <dgm:animLvl val="lvl"/>
        </dgm:presLayoutVars>
      </dgm:prSet>
      <dgm:spPr/>
    </dgm:pt>
    <dgm:pt modelId="{417A6922-0D60-4E0F-946F-8741185E34CE}" type="pres">
      <dgm:prSet presAssocID="{9E6D3108-28E4-4C34-96DD-137776304449}" presName="composite" presStyleCnt="0"/>
      <dgm:spPr/>
    </dgm:pt>
    <dgm:pt modelId="{012D1FA4-AB39-4787-B0C4-A424B6457C62}" type="pres">
      <dgm:prSet presAssocID="{9E6D3108-28E4-4C34-96DD-137776304449}" presName="bentUpArrow1" presStyleLbl="alignImgPlace1" presStyleIdx="0" presStyleCnt="3"/>
      <dgm:spPr>
        <a:gradFill flip="none"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path path="circle">
            <a:fillToRect r="100000" b="100000"/>
          </a:path>
          <a:tileRect l="-100000" t="-100000"/>
        </a:gradFill>
      </dgm:spPr>
    </dgm:pt>
    <dgm:pt modelId="{D3DECBBA-2D26-475F-ABE9-4AF253760902}" type="pres">
      <dgm:prSet presAssocID="{9E6D3108-28E4-4C34-96DD-137776304449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AF084A09-7C54-4CEA-91CF-D89264AE5ABD}" type="pres">
      <dgm:prSet presAssocID="{9E6D3108-28E4-4C34-96DD-137776304449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DD46AA4-CC75-4C1B-957D-17A1BE7CE878}" type="pres">
      <dgm:prSet presAssocID="{B1FD8C48-52D1-4225-9C46-4CBAC0B01230}" presName="sibTrans" presStyleCnt="0"/>
      <dgm:spPr/>
    </dgm:pt>
    <dgm:pt modelId="{DA1992AB-7AC4-455B-9F13-F13A1201359C}" type="pres">
      <dgm:prSet presAssocID="{77CB76F5-6ECF-4C41-803D-D687882B82EF}" presName="composite" presStyleCnt="0"/>
      <dgm:spPr/>
    </dgm:pt>
    <dgm:pt modelId="{F57BBE9F-509F-451B-9667-EF5010A595C2}" type="pres">
      <dgm:prSet presAssocID="{77CB76F5-6ECF-4C41-803D-D687882B82EF}" presName="bentUpArrow1" presStyleLbl="alignImgPlace1" presStyleIdx="1" presStyleCnt="3"/>
      <dgm:spPr/>
    </dgm:pt>
    <dgm:pt modelId="{D42F3647-F5A4-4DE4-84E1-E48891DD0692}" type="pres">
      <dgm:prSet presAssocID="{77CB76F5-6ECF-4C41-803D-D687882B82EF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D87A3E8-C50F-4E4A-A282-E444ABCFDF67}" type="pres">
      <dgm:prSet presAssocID="{77CB76F5-6ECF-4C41-803D-D687882B82EF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39C9F77-7F4E-4854-B643-6186EA464C10}" type="pres">
      <dgm:prSet presAssocID="{1B16A6E1-D4D9-4869-A10F-D67C06BB10BD}" presName="sibTrans" presStyleCnt="0"/>
      <dgm:spPr/>
    </dgm:pt>
    <dgm:pt modelId="{7CC2E76E-D7A8-45BE-B405-969035B4C5F6}" type="pres">
      <dgm:prSet presAssocID="{1E2C82D0-9A29-4969-B0F2-F11E0F8171C5}" presName="composite" presStyleCnt="0"/>
      <dgm:spPr/>
    </dgm:pt>
    <dgm:pt modelId="{2AACE9AD-141E-4B8C-8BBA-18F0CAB6957A}" type="pres">
      <dgm:prSet presAssocID="{1E2C82D0-9A29-4969-B0F2-F11E0F8171C5}" presName="bentUpArrow1" presStyleLbl="alignImgPlace1" presStyleIdx="2" presStyleCnt="3"/>
      <dgm:spPr/>
    </dgm:pt>
    <dgm:pt modelId="{3EA4D550-C3FE-4933-A564-149E73A58D97}" type="pres">
      <dgm:prSet presAssocID="{1E2C82D0-9A29-4969-B0F2-F11E0F8171C5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901710C-049D-4F6D-8878-7D4B850241E2}" type="pres">
      <dgm:prSet presAssocID="{1E2C82D0-9A29-4969-B0F2-F11E0F8171C5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E0AAE4F-176B-4453-8C49-4826B846EB3C}" type="pres">
      <dgm:prSet presAssocID="{32CD2DB0-7637-4625-8318-2E244FB5F860}" presName="sibTrans" presStyleCnt="0"/>
      <dgm:spPr/>
    </dgm:pt>
    <dgm:pt modelId="{2C8F7225-4EF4-45D1-BC64-C68070136F30}" type="pres">
      <dgm:prSet presAssocID="{A3B51B13-2CA8-41DD-A1E7-6C05624FDE70}" presName="composite" presStyleCnt="0"/>
      <dgm:spPr/>
    </dgm:pt>
    <dgm:pt modelId="{E768CE2E-C009-4070-BD14-BAA94A837098}" type="pres">
      <dgm:prSet presAssocID="{A3B51B13-2CA8-41DD-A1E7-6C05624FDE70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CAEBA461-6327-4D32-9AE5-072E6247B58E}" type="pres">
      <dgm:prSet presAssocID="{A3B51B13-2CA8-41DD-A1E7-6C05624FDE70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8489115-11C2-4565-BFAC-59ABB4AAF58D}" srcId="{2C262B71-3824-42D3-B0DA-7683F9913CF8}" destId="{1E2C82D0-9A29-4969-B0F2-F11E0F8171C5}" srcOrd="2" destOrd="0" parTransId="{BA3B2E73-DD4A-4411-8AAB-C71B93B59552}" sibTransId="{32CD2DB0-7637-4625-8318-2E244FB5F860}"/>
    <dgm:cxn modelId="{B4412728-3A99-4269-BAF8-B3FC2C9709CB}" type="presOf" srcId="{2C262B71-3824-42D3-B0DA-7683F9913CF8}" destId="{A26E936F-C194-474B-823B-FA3B5C189957}" srcOrd="0" destOrd="0" presId="urn:microsoft.com/office/officeart/2005/8/layout/StepDownProcess"/>
    <dgm:cxn modelId="{D6FB8B30-1103-4714-B5F7-881B71857285}" srcId="{9E6D3108-28E4-4C34-96DD-137776304449}" destId="{FD0C2509-4B4F-40A9-8B27-D8FA76B64C19}" srcOrd="0" destOrd="0" parTransId="{C2A65844-F028-45E4-A577-E1FF9B2108E4}" sibTransId="{7726EF91-A886-46E7-9E06-AC5CBDE92D37}"/>
    <dgm:cxn modelId="{7F554838-839E-49E0-B6B7-5D355C9FB6D3}" srcId="{2C262B71-3824-42D3-B0DA-7683F9913CF8}" destId="{9E6D3108-28E4-4C34-96DD-137776304449}" srcOrd="0" destOrd="0" parTransId="{BD5FF31C-ECAD-4A1D-8BB0-AB37226BE9FD}" sibTransId="{B1FD8C48-52D1-4225-9C46-4CBAC0B01230}"/>
    <dgm:cxn modelId="{9A89C84D-93CC-4808-8D17-9DBE0EEF4705}" type="presOf" srcId="{A4FD2820-EE27-4EE2-9F81-10D776285754}" destId="{B901710C-049D-4F6D-8878-7D4B850241E2}" srcOrd="0" destOrd="0" presId="urn:microsoft.com/office/officeart/2005/8/layout/StepDownProcess"/>
    <dgm:cxn modelId="{335FBC6F-7D4C-429B-BEB6-40E5B84283A7}" type="presOf" srcId="{FD0C2509-4B4F-40A9-8B27-D8FA76B64C19}" destId="{AF084A09-7C54-4CEA-91CF-D89264AE5ABD}" srcOrd="0" destOrd="0" presId="urn:microsoft.com/office/officeart/2005/8/layout/StepDownProcess"/>
    <dgm:cxn modelId="{CE423E51-C309-4E5B-9A00-AAF02F710B4E}" srcId="{77CB76F5-6ECF-4C41-803D-D687882B82EF}" destId="{90ACCF2A-181E-499B-939B-2FC3532DF553}" srcOrd="0" destOrd="0" parTransId="{A9B77330-27C3-4013-B262-42408E6A86AE}" sibTransId="{81DBBF43-1616-4211-919C-40314DCE8CB2}"/>
    <dgm:cxn modelId="{47FCA978-40E3-410F-8A4E-310423D31459}" srcId="{A3B51B13-2CA8-41DD-A1E7-6C05624FDE70}" destId="{07A191A9-F429-4D49-B267-6C19035FC831}" srcOrd="0" destOrd="0" parTransId="{D3E999D1-9E8A-4CA9-957F-5A37CB4E1D1F}" sibTransId="{1DC69EC2-B901-40F4-8FFE-F00AABE28B0C}"/>
    <dgm:cxn modelId="{67654DA1-49E2-4E9D-BBAA-7ABBDBADB818}" type="presOf" srcId="{9E6D3108-28E4-4C34-96DD-137776304449}" destId="{D3DECBBA-2D26-475F-ABE9-4AF253760902}" srcOrd="0" destOrd="0" presId="urn:microsoft.com/office/officeart/2005/8/layout/StepDownProcess"/>
    <dgm:cxn modelId="{CE1827B7-7178-4127-B663-19C28E70CA0D}" type="presOf" srcId="{90ACCF2A-181E-499B-939B-2FC3532DF553}" destId="{CD87A3E8-C50F-4E4A-A282-E444ABCFDF67}" srcOrd="0" destOrd="0" presId="urn:microsoft.com/office/officeart/2005/8/layout/StepDownProcess"/>
    <dgm:cxn modelId="{5EDD40B8-28FB-42A8-9529-2295895675BF}" type="presOf" srcId="{07A191A9-F429-4D49-B267-6C19035FC831}" destId="{CAEBA461-6327-4D32-9AE5-072E6247B58E}" srcOrd="0" destOrd="0" presId="urn:microsoft.com/office/officeart/2005/8/layout/StepDownProcess"/>
    <dgm:cxn modelId="{900EA0BE-07D6-4E43-B184-EA4DACDB246A}" type="presOf" srcId="{77CB76F5-6ECF-4C41-803D-D687882B82EF}" destId="{D42F3647-F5A4-4DE4-84E1-E48891DD0692}" srcOrd="0" destOrd="0" presId="urn:microsoft.com/office/officeart/2005/8/layout/StepDownProcess"/>
    <dgm:cxn modelId="{434FE5BE-EFD5-4B11-89E7-B7779C72CCDF}" srcId="{2C262B71-3824-42D3-B0DA-7683F9913CF8}" destId="{77CB76F5-6ECF-4C41-803D-D687882B82EF}" srcOrd="1" destOrd="0" parTransId="{CEF031D8-4730-4F5B-95B7-E9F81B5DF265}" sibTransId="{1B16A6E1-D4D9-4869-A10F-D67C06BB10BD}"/>
    <dgm:cxn modelId="{6610DFD1-802F-41E5-BC09-E53D3D7741B0}" srcId="{2C262B71-3824-42D3-B0DA-7683F9913CF8}" destId="{A3B51B13-2CA8-41DD-A1E7-6C05624FDE70}" srcOrd="3" destOrd="0" parTransId="{B38ACB0E-455F-4016-8A4F-7F0C096A93FD}" sibTransId="{15ED964C-A658-4014-A942-67630D32A0B0}"/>
    <dgm:cxn modelId="{2C73FBE1-6B6D-4CFD-B826-32ACEF0B5A66}" srcId="{1E2C82D0-9A29-4969-B0F2-F11E0F8171C5}" destId="{A4FD2820-EE27-4EE2-9F81-10D776285754}" srcOrd="0" destOrd="0" parTransId="{BF327764-2F85-4564-B6A8-2D635B5DBE38}" sibTransId="{1AD208E1-5969-4286-AE39-EB18D31B12A8}"/>
    <dgm:cxn modelId="{EF2EF3E2-EB82-4C4C-A4F1-6C1BEE376565}" type="presOf" srcId="{1E2C82D0-9A29-4969-B0F2-F11E0F8171C5}" destId="{3EA4D550-C3FE-4933-A564-149E73A58D97}" srcOrd="0" destOrd="0" presId="urn:microsoft.com/office/officeart/2005/8/layout/StepDownProcess"/>
    <dgm:cxn modelId="{49C831E3-ADD6-4033-AB45-C8B5CDF49B8D}" type="presOf" srcId="{A3B51B13-2CA8-41DD-A1E7-6C05624FDE70}" destId="{E768CE2E-C009-4070-BD14-BAA94A837098}" srcOrd="0" destOrd="0" presId="urn:microsoft.com/office/officeart/2005/8/layout/StepDownProcess"/>
    <dgm:cxn modelId="{53AA012D-C329-4306-AEF3-E3750E44873D}" type="presParOf" srcId="{A26E936F-C194-474B-823B-FA3B5C189957}" destId="{417A6922-0D60-4E0F-946F-8741185E34CE}" srcOrd="0" destOrd="0" presId="urn:microsoft.com/office/officeart/2005/8/layout/StepDownProcess"/>
    <dgm:cxn modelId="{C5082C8B-E304-4E14-88D2-AA8CAD261046}" type="presParOf" srcId="{417A6922-0D60-4E0F-946F-8741185E34CE}" destId="{012D1FA4-AB39-4787-B0C4-A424B6457C62}" srcOrd="0" destOrd="0" presId="urn:microsoft.com/office/officeart/2005/8/layout/StepDownProcess"/>
    <dgm:cxn modelId="{EBFEB9BB-5673-45F1-A8ED-A29DD3028D52}" type="presParOf" srcId="{417A6922-0D60-4E0F-946F-8741185E34CE}" destId="{D3DECBBA-2D26-475F-ABE9-4AF253760902}" srcOrd="1" destOrd="0" presId="urn:microsoft.com/office/officeart/2005/8/layout/StepDownProcess"/>
    <dgm:cxn modelId="{B21DB686-0B5E-446E-AA5C-1F5CE7201DD7}" type="presParOf" srcId="{417A6922-0D60-4E0F-946F-8741185E34CE}" destId="{AF084A09-7C54-4CEA-91CF-D89264AE5ABD}" srcOrd="2" destOrd="0" presId="urn:microsoft.com/office/officeart/2005/8/layout/StepDownProcess"/>
    <dgm:cxn modelId="{2429159F-4A30-474B-91D0-1F9157063D0E}" type="presParOf" srcId="{A26E936F-C194-474B-823B-FA3B5C189957}" destId="{BDD46AA4-CC75-4C1B-957D-17A1BE7CE878}" srcOrd="1" destOrd="0" presId="urn:microsoft.com/office/officeart/2005/8/layout/StepDownProcess"/>
    <dgm:cxn modelId="{18110356-BF17-4E54-A2E3-F289E24F00A4}" type="presParOf" srcId="{A26E936F-C194-474B-823B-FA3B5C189957}" destId="{DA1992AB-7AC4-455B-9F13-F13A1201359C}" srcOrd="2" destOrd="0" presId="urn:microsoft.com/office/officeart/2005/8/layout/StepDownProcess"/>
    <dgm:cxn modelId="{CE69BDB9-94DC-4522-BF40-E900D07EBF74}" type="presParOf" srcId="{DA1992AB-7AC4-455B-9F13-F13A1201359C}" destId="{F57BBE9F-509F-451B-9667-EF5010A595C2}" srcOrd="0" destOrd="0" presId="urn:microsoft.com/office/officeart/2005/8/layout/StepDownProcess"/>
    <dgm:cxn modelId="{3D1DD5AF-7350-41AF-9469-DAE6B7E2BB4C}" type="presParOf" srcId="{DA1992AB-7AC4-455B-9F13-F13A1201359C}" destId="{D42F3647-F5A4-4DE4-84E1-E48891DD0692}" srcOrd="1" destOrd="0" presId="urn:microsoft.com/office/officeart/2005/8/layout/StepDownProcess"/>
    <dgm:cxn modelId="{A117C31D-47B0-43AC-8ED2-E3F9B36A23C0}" type="presParOf" srcId="{DA1992AB-7AC4-455B-9F13-F13A1201359C}" destId="{CD87A3E8-C50F-4E4A-A282-E444ABCFDF67}" srcOrd="2" destOrd="0" presId="urn:microsoft.com/office/officeart/2005/8/layout/StepDownProcess"/>
    <dgm:cxn modelId="{ADF3A7F9-E68F-43E7-B09D-7B8A47CF96AF}" type="presParOf" srcId="{A26E936F-C194-474B-823B-FA3B5C189957}" destId="{039C9F77-7F4E-4854-B643-6186EA464C10}" srcOrd="3" destOrd="0" presId="urn:microsoft.com/office/officeart/2005/8/layout/StepDownProcess"/>
    <dgm:cxn modelId="{52ED98DB-4602-494D-823B-782C69114EE3}" type="presParOf" srcId="{A26E936F-C194-474B-823B-FA3B5C189957}" destId="{7CC2E76E-D7A8-45BE-B405-969035B4C5F6}" srcOrd="4" destOrd="0" presId="urn:microsoft.com/office/officeart/2005/8/layout/StepDownProcess"/>
    <dgm:cxn modelId="{4F82A892-0DC1-4ACF-81A9-1762DF003C8D}" type="presParOf" srcId="{7CC2E76E-D7A8-45BE-B405-969035B4C5F6}" destId="{2AACE9AD-141E-4B8C-8BBA-18F0CAB6957A}" srcOrd="0" destOrd="0" presId="urn:microsoft.com/office/officeart/2005/8/layout/StepDownProcess"/>
    <dgm:cxn modelId="{D454D62C-9C5F-4F6D-9A3E-6A90F2352AB4}" type="presParOf" srcId="{7CC2E76E-D7A8-45BE-B405-969035B4C5F6}" destId="{3EA4D550-C3FE-4933-A564-149E73A58D97}" srcOrd="1" destOrd="0" presId="urn:microsoft.com/office/officeart/2005/8/layout/StepDownProcess"/>
    <dgm:cxn modelId="{6EC4AAED-1E2C-4092-9D41-2CD40F380A43}" type="presParOf" srcId="{7CC2E76E-D7A8-45BE-B405-969035B4C5F6}" destId="{B901710C-049D-4F6D-8878-7D4B850241E2}" srcOrd="2" destOrd="0" presId="urn:microsoft.com/office/officeart/2005/8/layout/StepDownProcess"/>
    <dgm:cxn modelId="{62081360-C3F7-4A0B-B910-2920A48443E5}" type="presParOf" srcId="{A26E936F-C194-474B-823B-FA3B5C189957}" destId="{9E0AAE4F-176B-4453-8C49-4826B846EB3C}" srcOrd="5" destOrd="0" presId="urn:microsoft.com/office/officeart/2005/8/layout/StepDownProcess"/>
    <dgm:cxn modelId="{496715CC-4BC8-47A7-8B2F-793EA5E76BFD}" type="presParOf" srcId="{A26E936F-C194-474B-823B-FA3B5C189957}" destId="{2C8F7225-4EF4-45D1-BC64-C68070136F30}" srcOrd="6" destOrd="0" presId="urn:microsoft.com/office/officeart/2005/8/layout/StepDownProcess"/>
    <dgm:cxn modelId="{B0011789-5271-4D85-BB85-AFB2BFE74425}" type="presParOf" srcId="{2C8F7225-4EF4-45D1-BC64-C68070136F30}" destId="{E768CE2E-C009-4070-BD14-BAA94A837098}" srcOrd="0" destOrd="0" presId="urn:microsoft.com/office/officeart/2005/8/layout/StepDownProcess"/>
    <dgm:cxn modelId="{FBF24705-0E9C-425D-B069-F9B5C1CAB694}" type="presParOf" srcId="{2C8F7225-4EF4-45D1-BC64-C68070136F30}" destId="{CAEBA461-6327-4D32-9AE5-072E6247B58E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D1FA4-AB39-4787-B0C4-A424B6457C62}">
      <dsp:nvSpPr>
        <dsp:cNvPr id="0" name=""/>
        <dsp:cNvSpPr/>
      </dsp:nvSpPr>
      <dsp:spPr>
        <a:xfrm rot="5400000">
          <a:off x="678398" y="884446"/>
          <a:ext cx="776736" cy="884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flip="none" rotWithShape="0">
          <a:gsLst>
            <a:gs pos="0">
              <a:schemeClr val="accent3">
                <a:tint val="5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tint val="5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path path="circle">
            <a:fillToRect r="100000" b="100000"/>
          </a:path>
          <a:tileRect l="-100000" t="-10000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3DECBBA-2D26-475F-ABE9-4AF253760902}">
      <dsp:nvSpPr>
        <dsp:cNvPr id="0" name=""/>
        <dsp:cNvSpPr/>
      </dsp:nvSpPr>
      <dsp:spPr>
        <a:xfrm>
          <a:off x="472610" y="23418"/>
          <a:ext cx="1307566" cy="915254"/>
        </a:xfrm>
        <a:prstGeom prst="roundRect">
          <a:avLst>
            <a:gd name="adj" fmla="val 16670"/>
          </a:avLst>
        </a:prstGeom>
        <a:solidFill>
          <a:srgbClr val="545C58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Analisi</a:t>
          </a:r>
        </a:p>
      </dsp:txBody>
      <dsp:txXfrm>
        <a:off x="517297" y="68105"/>
        <a:ext cx="1218192" cy="825880"/>
      </dsp:txXfrm>
    </dsp:sp>
    <dsp:sp modelId="{AF084A09-7C54-4CEA-91CF-D89264AE5ABD}">
      <dsp:nvSpPr>
        <dsp:cNvPr id="0" name=""/>
        <dsp:cNvSpPr/>
      </dsp:nvSpPr>
      <dsp:spPr>
        <a:xfrm>
          <a:off x="1780176" y="110709"/>
          <a:ext cx="950999" cy="739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900" kern="1200" dirty="0"/>
            <a:t>Comprensione della richiesta del cliente e suddivisione ruoli</a:t>
          </a:r>
        </a:p>
      </dsp:txBody>
      <dsp:txXfrm>
        <a:off x="1780176" y="110709"/>
        <a:ext cx="950999" cy="739748"/>
      </dsp:txXfrm>
    </dsp:sp>
    <dsp:sp modelId="{F57BBE9F-509F-451B-9667-EF5010A595C2}">
      <dsp:nvSpPr>
        <dsp:cNvPr id="0" name=""/>
        <dsp:cNvSpPr/>
      </dsp:nvSpPr>
      <dsp:spPr>
        <a:xfrm rot="5400000">
          <a:off x="1762509" y="1912578"/>
          <a:ext cx="776736" cy="884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-222"/>
                <a:satOff val="-8675"/>
                <a:lumOff val="5988"/>
                <a:alphaOff val="0"/>
                <a:tint val="96000"/>
                <a:lumMod val="104000"/>
              </a:schemeClr>
            </a:gs>
            <a:gs pos="100000">
              <a:schemeClr val="accent3">
                <a:tint val="50000"/>
                <a:hueOff val="-222"/>
                <a:satOff val="-8675"/>
                <a:lumOff val="5988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42F3647-F5A4-4DE4-84E1-E48891DD0692}">
      <dsp:nvSpPr>
        <dsp:cNvPr id="0" name=""/>
        <dsp:cNvSpPr/>
      </dsp:nvSpPr>
      <dsp:spPr>
        <a:xfrm>
          <a:off x="1556721" y="1051551"/>
          <a:ext cx="1307566" cy="915254"/>
        </a:xfrm>
        <a:prstGeom prst="roundRect">
          <a:avLst>
            <a:gd name="adj" fmla="val 16670"/>
          </a:avLst>
        </a:prstGeom>
        <a:solidFill>
          <a:srgbClr val="636D68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Logica</a:t>
          </a:r>
        </a:p>
      </dsp:txBody>
      <dsp:txXfrm>
        <a:off x="1601408" y="1096238"/>
        <a:ext cx="1218192" cy="825880"/>
      </dsp:txXfrm>
    </dsp:sp>
    <dsp:sp modelId="{CD87A3E8-C50F-4E4A-A282-E444ABCFDF67}">
      <dsp:nvSpPr>
        <dsp:cNvPr id="0" name=""/>
        <dsp:cNvSpPr/>
      </dsp:nvSpPr>
      <dsp:spPr>
        <a:xfrm>
          <a:off x="2864288" y="1138841"/>
          <a:ext cx="950999" cy="739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900" kern="1200" dirty="0"/>
            <a:t>Progettazione logica su Java</a:t>
          </a:r>
        </a:p>
      </dsp:txBody>
      <dsp:txXfrm>
        <a:off x="2864288" y="1138841"/>
        <a:ext cx="950999" cy="739748"/>
      </dsp:txXfrm>
    </dsp:sp>
    <dsp:sp modelId="{2AACE9AD-141E-4B8C-8BBA-18F0CAB6957A}">
      <dsp:nvSpPr>
        <dsp:cNvPr id="0" name=""/>
        <dsp:cNvSpPr/>
      </dsp:nvSpPr>
      <dsp:spPr>
        <a:xfrm rot="5400000">
          <a:off x="2846621" y="2940711"/>
          <a:ext cx="776736" cy="884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3">
                <a:tint val="50000"/>
                <a:hueOff val="-445"/>
                <a:satOff val="-17350"/>
                <a:lumOff val="11976"/>
                <a:alphaOff val="0"/>
                <a:tint val="96000"/>
                <a:lumMod val="104000"/>
              </a:schemeClr>
            </a:gs>
            <a:gs pos="100000">
              <a:schemeClr val="accent3">
                <a:tint val="50000"/>
                <a:hueOff val="-445"/>
                <a:satOff val="-17350"/>
                <a:lumOff val="1197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EA4D550-C3FE-4933-A564-149E73A58D97}">
      <dsp:nvSpPr>
        <dsp:cNvPr id="0" name=""/>
        <dsp:cNvSpPr/>
      </dsp:nvSpPr>
      <dsp:spPr>
        <a:xfrm>
          <a:off x="2640833" y="2079683"/>
          <a:ext cx="1307566" cy="915254"/>
        </a:xfrm>
        <a:prstGeom prst="roundRect">
          <a:avLst>
            <a:gd name="adj" fmla="val 16670"/>
          </a:avLst>
        </a:prstGeom>
        <a:solidFill>
          <a:srgbClr val="7C888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Gestione</a:t>
          </a:r>
        </a:p>
      </dsp:txBody>
      <dsp:txXfrm>
        <a:off x="2685520" y="2124370"/>
        <a:ext cx="1218192" cy="825880"/>
      </dsp:txXfrm>
    </dsp:sp>
    <dsp:sp modelId="{B901710C-049D-4F6D-8878-7D4B850241E2}">
      <dsp:nvSpPr>
        <dsp:cNvPr id="0" name=""/>
        <dsp:cNvSpPr/>
      </dsp:nvSpPr>
      <dsp:spPr>
        <a:xfrm>
          <a:off x="3948399" y="2166973"/>
          <a:ext cx="950999" cy="739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900" kern="1200" dirty="0"/>
            <a:t>Salvataggio dati in un Database</a:t>
          </a:r>
        </a:p>
      </dsp:txBody>
      <dsp:txXfrm>
        <a:off x="3948399" y="2166973"/>
        <a:ext cx="950999" cy="739748"/>
      </dsp:txXfrm>
    </dsp:sp>
    <dsp:sp modelId="{E768CE2E-C009-4070-BD14-BAA94A837098}">
      <dsp:nvSpPr>
        <dsp:cNvPr id="0" name=""/>
        <dsp:cNvSpPr/>
      </dsp:nvSpPr>
      <dsp:spPr>
        <a:xfrm>
          <a:off x="3724944" y="3107816"/>
          <a:ext cx="1307566" cy="915254"/>
        </a:xfrm>
        <a:prstGeom prst="roundRect">
          <a:avLst>
            <a:gd name="adj" fmla="val 16670"/>
          </a:avLst>
        </a:prstGeom>
        <a:solidFill>
          <a:srgbClr val="979797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Risultato</a:t>
          </a:r>
        </a:p>
      </dsp:txBody>
      <dsp:txXfrm>
        <a:off x="3769631" y="3152503"/>
        <a:ext cx="1218192" cy="825880"/>
      </dsp:txXfrm>
    </dsp:sp>
    <dsp:sp modelId="{CAEBA461-6327-4D32-9AE5-072E6247B58E}">
      <dsp:nvSpPr>
        <dsp:cNvPr id="0" name=""/>
        <dsp:cNvSpPr/>
      </dsp:nvSpPr>
      <dsp:spPr>
        <a:xfrm>
          <a:off x="5032511" y="3195106"/>
          <a:ext cx="950999" cy="739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 dirty="0"/>
            <a:t>Mostra i risultati dei processi logici su pagina web</a:t>
          </a:r>
        </a:p>
      </dsp:txBody>
      <dsp:txXfrm>
        <a:off x="5032511" y="3195106"/>
        <a:ext cx="950999" cy="739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7426-E350-4199-87C6-861B9AF1EBD2}" type="datetimeFigureOut">
              <a:rPr lang="it-IT" smtClean="0"/>
              <a:t>13/06/2023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0190E-1043-41BE-AAD9-89BF860699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71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Analizzando le richieste del nostro cliente abbiamo deciso di costruire il progetto partendo dallo sviluppo della logica, </a:t>
            </a:r>
          </a:p>
          <a:p>
            <a:endParaRPr lang="it-IT" u="sng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0190E-1043-41BE-AAD9-89BF8606990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071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472572-9FDC-E626-506F-95D1DDF44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it-IT" sz="4800" dirty="0"/>
              <a:t>HASBULLA TEAM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100FC7-FF13-B67D-F27D-6C820FC61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endParaRPr lang="it-IT" dirty="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EF785A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B393BA3-D2CF-D818-CDAA-42A47DCF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4" b="234"/>
          <a:stretch/>
        </p:blipFill>
        <p:spPr>
          <a:xfrm>
            <a:off x="4173053" y="533806"/>
            <a:ext cx="3835314" cy="38353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8134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57C47-A06F-11AA-6BBE-686DB9AF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PRESENTAZIONE TEAM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5A96B4-15DE-F80B-72F2-EBC108DC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809207" cy="27947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LUCA ONNIS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MATTEO GUERRA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IOAN PETRISOR IMBREA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DANIEL PALIUC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LEONARDO DIANA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99D006BD-2FC4-DD57-051F-AB5F604559E4}"/>
              </a:ext>
            </a:extLst>
          </p:cNvPr>
          <p:cNvSpPr txBox="1">
            <a:spLocks/>
          </p:cNvSpPr>
          <p:nvPr/>
        </p:nvSpPr>
        <p:spPr>
          <a:xfrm>
            <a:off x="6090676" y="1732449"/>
            <a:ext cx="3809207" cy="27947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Programmatore Java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Programmatore Web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Project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Programmatore </a:t>
            </a:r>
            <a:r>
              <a:rPr lang="it-IT" dirty="0" err="1"/>
              <a:t>Sql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Programmatore Java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75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25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8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887D5-6105-40CD-5253-7BBC8B24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59995"/>
            <a:ext cx="10353762" cy="970450"/>
          </a:xfrm>
        </p:spPr>
        <p:txBody>
          <a:bodyPr/>
          <a:lstStyle/>
          <a:p>
            <a:r>
              <a:rPr lang="it-IT" dirty="0"/>
              <a:t>RICHIESTA DEL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20820E-164D-2224-6D5A-3B223AB9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1061085"/>
          </a:xfrm>
        </p:spPr>
        <p:txBody>
          <a:bodyPr/>
          <a:lstStyle/>
          <a:p>
            <a:pPr marL="36900" indent="0">
              <a:buNone/>
            </a:pPr>
            <a:r>
              <a:rPr lang="it-IT" dirty="0"/>
              <a:t>Il compito assegnatoci prevede l’elaborazione e l’analisi di un testo. </a:t>
            </a:r>
          </a:p>
          <a:p>
            <a:pPr marL="36900" indent="0">
              <a:buNone/>
            </a:pPr>
            <a:r>
              <a:rPr lang="it-IT" dirty="0"/>
              <a:t>Il software dovrà recepire ed analizzare un testo generico. Gli obbiettivi sono: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5E6931D-00C3-B37F-85E0-9E5D7BFBBE14}"/>
              </a:ext>
            </a:extLst>
          </p:cNvPr>
          <p:cNvSpPr txBox="1"/>
          <p:nvPr/>
        </p:nvSpPr>
        <p:spPr>
          <a:xfrm>
            <a:off x="913795" y="3203259"/>
            <a:ext cx="2457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QUANTITATIVA</a:t>
            </a:r>
          </a:p>
          <a:p>
            <a:endParaRPr lang="it-IT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Numero di parole contenute in tutto il testo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Numero di frasi che compongono il testo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Numero di parole per ogni frase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4FF82B-7A1E-56EE-D8AE-51188D12CF45}"/>
              </a:ext>
            </a:extLst>
          </p:cNvPr>
          <p:cNvSpPr txBox="1"/>
          <p:nvPr/>
        </p:nvSpPr>
        <p:spPr>
          <a:xfrm>
            <a:off x="4165832" y="3095538"/>
            <a:ext cx="245797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QUALITATIVA</a:t>
            </a:r>
          </a:p>
          <a:p>
            <a:endParaRPr lang="it-IT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La parola più usata in tutto il testo e in ogni frase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La parola più lunga in tutto il testo e in ogni frase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EE8D7C-C646-9B3E-3495-6276B58A2CAE}"/>
              </a:ext>
            </a:extLst>
          </p:cNvPr>
          <p:cNvSpPr txBox="1"/>
          <p:nvPr/>
        </p:nvSpPr>
        <p:spPr>
          <a:xfrm>
            <a:off x="7417869" y="3095538"/>
            <a:ext cx="2457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OPZIONALE</a:t>
            </a:r>
          </a:p>
          <a:p>
            <a:endParaRPr lang="it-IT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Gestione black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Gestione punteggiatura</a:t>
            </a:r>
          </a:p>
        </p:txBody>
      </p:sp>
    </p:spTree>
    <p:extLst>
      <p:ext uri="{BB962C8B-B14F-4D97-AF65-F5344CB8AC3E}">
        <p14:creationId xmlns:p14="http://schemas.microsoft.com/office/powerpoint/2010/main" val="169931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A68C73-BFE6-788B-1CCE-55ADF16A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0F14BD-1F23-9DCD-B539-BC55106E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343516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it-IT" dirty="0"/>
              <a:t>Il software che abbiamo ipotizzato per il cliente consiste con la creazione di un software Java utilizzando il framework Spring, con il suo applicativo Spring Boot, </a:t>
            </a:r>
            <a:r>
              <a:rPr lang="it-IT" dirty="0" err="1"/>
              <a:t>Hibernate</a:t>
            </a:r>
            <a:r>
              <a:rPr lang="it-IT" dirty="0"/>
              <a:t>, </a:t>
            </a:r>
            <a:r>
              <a:rPr lang="it-IT" dirty="0" err="1"/>
              <a:t>Thymeleaf</a:t>
            </a:r>
            <a:r>
              <a:rPr lang="it-IT" dirty="0"/>
              <a:t>. Questi strumenti ci agevolano il collegamento con un DB </a:t>
            </a:r>
            <a:r>
              <a:rPr lang="it-IT" dirty="0" err="1"/>
              <a:t>MySql</a:t>
            </a:r>
            <a:r>
              <a:rPr lang="it-IT" dirty="0"/>
              <a:t> e lo sviluppo di una pagina web.</a:t>
            </a:r>
          </a:p>
          <a:p>
            <a:pPr marL="36900" indent="0">
              <a:buNone/>
            </a:pPr>
            <a:r>
              <a:rPr lang="it-IT" dirty="0"/>
              <a:t>Il nostro programma ci permette attualmente di analizzare il testo in base alla richiesta quantitativa e qualitativa fornendo i risultati sul database. Inoltre, è possibile sfruttare i comandi SQL per interrogare il DB e mostrare i vari </a:t>
            </a:r>
            <a:r>
              <a:rPr lang="it-IT" dirty="0" err="1"/>
              <a:t>recordset</a:t>
            </a:r>
            <a:r>
              <a:rPr lang="it-IT" dirty="0"/>
              <a:t>.</a:t>
            </a:r>
          </a:p>
          <a:p>
            <a:pPr marL="36900" indent="0">
              <a:buNone/>
            </a:pPr>
            <a:r>
              <a:rPr lang="it-IT" dirty="0"/>
              <a:t>Il nostro obiettivo è quello di mostrare il risultato delle richieste logiche su una pagina web statica. Prevediamo di concludere questo passaggio in 8 ore.</a:t>
            </a:r>
          </a:p>
        </p:txBody>
      </p:sp>
    </p:spTree>
    <p:extLst>
      <p:ext uri="{BB962C8B-B14F-4D97-AF65-F5344CB8AC3E}">
        <p14:creationId xmlns:p14="http://schemas.microsoft.com/office/powerpoint/2010/main" val="890690613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F66CD-F343-5876-D298-D734B98F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9188"/>
          </a:xfrm>
        </p:spPr>
        <p:txBody>
          <a:bodyPr>
            <a:normAutofit fontScale="90000"/>
          </a:bodyPr>
          <a:lstStyle/>
          <a:p>
            <a:r>
              <a:rPr lang="it-IT" b="0" i="0" cap="all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la Nostra soluzione proposta</a:t>
            </a:r>
            <a:br>
              <a:rPr lang="it-IT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lang="it-IT" dirty="0">
              <a:solidFill>
                <a:schemeClr val="tx1"/>
              </a:solidFill>
            </a:endParaRPr>
          </a:p>
        </p:txBody>
      </p:sp>
      <p:graphicFrame>
        <p:nvGraphicFramePr>
          <p:cNvPr id="30" name="Diagramma 29">
            <a:extLst>
              <a:ext uri="{FF2B5EF4-FFF2-40B4-BE49-F238E27FC236}">
                <a16:creationId xmlns:a16="http://schemas.microsoft.com/office/drawing/2014/main" id="{FE14731D-656F-A9FA-A7B3-D83FC51A8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071737"/>
              </p:ext>
            </p:extLst>
          </p:nvPr>
        </p:nvGraphicFramePr>
        <p:xfrm>
          <a:off x="2352319" y="1665322"/>
          <a:ext cx="6456121" cy="4046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69670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Graphic spid="30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TM04033929[[fn=Ardesia]]</Template>
  <TotalTime>365</TotalTime>
  <Words>280</Words>
  <Application>Microsoft Office PowerPoint</Application>
  <PresentationFormat>Widescreen</PresentationFormat>
  <Paragraphs>43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Calisto MT</vt:lpstr>
      <vt:lpstr>Georgia</vt:lpstr>
      <vt:lpstr>Wingdings 2</vt:lpstr>
      <vt:lpstr>Ardesia</vt:lpstr>
      <vt:lpstr>HASBULLA TEAM</vt:lpstr>
      <vt:lpstr>PRESENTAZIONE TEAM</vt:lpstr>
      <vt:lpstr>RICHIESTA DEL CLIENTE</vt:lpstr>
      <vt:lpstr>Descrizione Progetto</vt:lpstr>
      <vt:lpstr>la Nostra soluzione proposta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 Paliuc</dc:creator>
  <cp:lastModifiedBy>Matteo Guerra</cp:lastModifiedBy>
  <cp:revision>86</cp:revision>
  <dcterms:created xsi:type="dcterms:W3CDTF">2023-05-30T10:33:56Z</dcterms:created>
  <dcterms:modified xsi:type="dcterms:W3CDTF">2023-06-13T09:29:09Z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2023-05-30T10:39:05Z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d02caafd-d7d6-4ef9-970b-9350c6790fba</vt:lpwstr>
  </property>
  <property fmtid="{D5CDD505-2E9C-101B-9397-08002B2CF9AE}" pid="7" name="MSIP_Label_defa4170-0d19-0005-0004-bc88714345d2_ActionId">
    <vt:lpwstr>07038d59-928b-4cac-abe4-68b6e41323fb</vt:lpwstr>
  </property>
  <property fmtid="{D5CDD505-2E9C-101B-9397-08002B2CF9AE}" pid="8" name="MSIP_Label_defa4170-0d19-0005-0004-bc88714345d2_ContentBits">
    <vt:lpwstr>0</vt:lpwstr>
  </property>
</Properties>
</file>