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FD17-7378-4C3F-A45A-925F8E4C69E8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8CC9-466F-4856-9B9A-9057CC7B425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66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C8CC9-466F-4856-9B9A-9057CC7B425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6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C8CC9-466F-4856-9B9A-9057CC7B425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182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9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075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83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37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43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818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1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77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64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2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26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2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7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26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50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14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84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46FD-F79B-46FF-BC4C-3A7AFD46140F}" type="datetimeFigureOut">
              <a:rPr lang="es-AR" smtClean="0"/>
              <a:t>1/12/2019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A3E3-36A9-4EE9-9B3F-38A9F9B029A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03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365" y="285283"/>
            <a:ext cx="10014869" cy="1019598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0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Elementos de ingeniería de software</a:t>
            </a:r>
            <a:endParaRPr lang="es-AR" sz="50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344" y="2242692"/>
            <a:ext cx="8942909" cy="1722626"/>
          </a:xfrm>
        </p:spPr>
        <p:txBody>
          <a:bodyPr>
            <a:noAutofit/>
          </a:bodyPr>
          <a:lstStyle/>
          <a:p>
            <a:pPr algn="ctr"/>
            <a:r>
              <a:rPr lang="es-AR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PRESENTACIÓN DE TRABAJO “Foro </a:t>
            </a:r>
            <a:r>
              <a:rPr lang="es-AR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uNQ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s-AR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Grupo 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 Elementos</a:t>
            </a:r>
            <a:r>
              <a:rPr lang="es-AR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es-AR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2" name="Picture 8" descr="http://orga.blog.unq.edu.ar/wp-content/uploads/2014/04/Logo-UNQ-RGB-1024x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31" y="4511626"/>
            <a:ext cx="4523874" cy="1700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72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113" y="282859"/>
            <a:ext cx="7802766" cy="782579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OBJETIVO del trabajo</a:t>
            </a:r>
            <a:endParaRPr lang="es-AR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93" y="1381152"/>
            <a:ext cx="9486146" cy="4650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Durante la cursada aplicamos metodología ágil bajo el marco de trabajo “</a:t>
            </a:r>
            <a:r>
              <a:rPr lang="es-A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Scrum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”, a fin de desarrollar un foro de la UnQ que tuviera las siguientes características:</a:t>
            </a:r>
          </a:p>
          <a:p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 logueo de Usuario, con registración y olvido de contraseña.</a:t>
            </a:r>
          </a:p>
          <a:p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 buscador de publicaciones por materia, por tema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o por palabra clave.</a:t>
            </a:r>
          </a:p>
          <a:p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Posibilidad de crear publicaciones o añadir comentarios sobre publicaciones ya existentes.</a:t>
            </a:r>
          </a:p>
          <a:p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Agregar publicaciones a favoritos, y manejar un listado propio de publicaciones favoritas.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05" y="5208968"/>
            <a:ext cx="1469263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153" y="308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/>
              <a:t>Tecnologías utilizadas</a:t>
            </a:r>
            <a:endParaRPr lang="es-AR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705" y="5208968"/>
            <a:ext cx="1469263" cy="1469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39" y="2220827"/>
            <a:ext cx="3734648" cy="120776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26" name="Picture 2" descr="https://ih0.redbubble.net/image.703191455.3696/flat,1000x1000,075,f.u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50" y="2220827"/>
            <a:ext cx="3775588" cy="112880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831" y="4295203"/>
            <a:ext cx="3421626" cy="13906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812" y="4295203"/>
            <a:ext cx="3428502" cy="156117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57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113" y="282859"/>
            <a:ext cx="7802766" cy="782579"/>
          </a:xfrm>
        </p:spPr>
        <p:txBody>
          <a:bodyPr>
            <a:normAutofit/>
          </a:bodyPr>
          <a:lstStyle/>
          <a:p>
            <a:pPr algn="ctr"/>
            <a:endParaRPr lang="es-AR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93" y="1381152"/>
            <a:ext cx="9486146" cy="46509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05" y="5208968"/>
            <a:ext cx="1469263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107</Words>
  <Application>Microsoft Office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Tw Cen MT</vt:lpstr>
      <vt:lpstr>Circuit</vt:lpstr>
      <vt:lpstr>Elementos de ingeniería de software</vt:lpstr>
      <vt:lpstr>OBJETIVO del trabajo</vt:lpstr>
      <vt:lpstr>Tecnologías utilizadas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persistencia – unq 2019 1°c</dc:title>
  <dc:creator>Leonardo Di Carlo</dc:creator>
  <cp:lastModifiedBy>Leonardo Di Carlo</cp:lastModifiedBy>
  <cp:revision>42</cp:revision>
  <dcterms:created xsi:type="dcterms:W3CDTF">2019-06-26T18:06:25Z</dcterms:created>
  <dcterms:modified xsi:type="dcterms:W3CDTF">2019-12-01T13:51:58Z</dcterms:modified>
</cp:coreProperties>
</file>