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2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FB7D-DD01-4AC1-AF71-ECA9A4F6FF1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935329" y="2329392"/>
            <a:ext cx="10321342" cy="1597744"/>
            <a:chOff x="1309169" y="2736451"/>
            <a:chExt cx="9238371" cy="11935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00660" y="2837320"/>
              <a:ext cx="40922" cy="9772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736451"/>
              <a:ext cx="8903394" cy="1176777"/>
              <a:chOff x="1337317" y="2736451"/>
              <a:chExt cx="8903394" cy="117677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1794721" y="2976398"/>
                <a:ext cx="8207397" cy="936830"/>
                <a:chOff x="1794721" y="2976398"/>
                <a:chExt cx="8207397" cy="93683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1794721" y="2976398"/>
                  <a:ext cx="8207397" cy="6897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Accounting is the art of recording, classifying and summarizing in a significant manner and in terms of money, transactions and events, which are, in part at least, of a financial character, and interpreting the result thereof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641775" y="3683316"/>
                  <a:ext cx="165348" cy="229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buntu Condensed" panose="020B050603060203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896655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199789" y="2837319"/>
                <a:ext cx="40922" cy="10518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9946649" y="3073866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10254369" y="3040840"/>
              <a:ext cx="40922" cy="88913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BB7C36A-35AE-4C53-B14F-D1A890BBC779}"/>
              </a:ext>
            </a:extLst>
          </p:cNvPr>
          <p:cNvSpPr/>
          <p:nvPr/>
        </p:nvSpPr>
        <p:spPr>
          <a:xfrm>
            <a:off x="6024394" y="3515933"/>
            <a:ext cx="4620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American Institute of Certified Public Accountants Committee (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AICPAC)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Ubuntu Condensed" panose="020B0506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0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6151418" y="1679171"/>
            <a:ext cx="897774" cy="3158836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2538350" y="1695406"/>
            <a:ext cx="897774" cy="3075709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3839" y="2094156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EXPENSE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LIABILITY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CAPITAL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REVENUE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9979" y="2077661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700" y="2086104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EXPENSE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LIABILITY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CAPITAL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REVENUE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74129" y="2169492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398706" y="3167643"/>
            <a:ext cx="11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INCREASE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014749" y="3167643"/>
            <a:ext cx="11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87B30-D4D6-4EE2-A3E6-415416B55607}"/>
              </a:ext>
            </a:extLst>
          </p:cNvPr>
          <p:cNvSpPr txBox="1"/>
          <p:nvPr/>
        </p:nvSpPr>
        <p:spPr>
          <a:xfrm>
            <a:off x="5353823" y="795182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Balance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284FD-3CCF-498C-930B-E61F6E068BDA}"/>
              </a:ext>
            </a:extLst>
          </p:cNvPr>
          <p:cNvSpPr/>
          <p:nvPr/>
        </p:nvSpPr>
        <p:spPr>
          <a:xfrm>
            <a:off x="4503634" y="1447665"/>
            <a:ext cx="30593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Ledgers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8CEAF-A3D9-4AF2-91DE-C43F0DFA4086}"/>
              </a:ext>
            </a:extLst>
          </p:cNvPr>
          <p:cNvSpPr/>
          <p:nvPr/>
        </p:nvSpPr>
        <p:spPr>
          <a:xfrm>
            <a:off x="4503634" y="2175194"/>
            <a:ext cx="3059394" cy="781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Assets, Liabilities, Stockholder equity</a:t>
            </a:r>
            <a:r>
              <a:rPr lang="en-US" sz="1600"/>
              <a:t>, Revenue, Expense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715B14-7152-4888-8644-284B5558EDC1}"/>
              </a:ext>
            </a:extLst>
          </p:cNvPr>
          <p:cNvSpPr/>
          <p:nvPr/>
        </p:nvSpPr>
        <p:spPr>
          <a:xfrm>
            <a:off x="3871244" y="3330712"/>
            <a:ext cx="1717705" cy="444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debit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262AA-8B24-460B-B9ED-43D2908FAB60}"/>
              </a:ext>
            </a:extLst>
          </p:cNvPr>
          <p:cNvSpPr/>
          <p:nvPr/>
        </p:nvSpPr>
        <p:spPr>
          <a:xfrm>
            <a:off x="6477712" y="3330712"/>
            <a:ext cx="1717705" cy="44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credit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956BE4-0B6E-4787-A19A-8D5B068EA001}"/>
              </a:ext>
            </a:extLst>
          </p:cNvPr>
          <p:cNvSpPr/>
          <p:nvPr/>
        </p:nvSpPr>
        <p:spPr>
          <a:xfrm>
            <a:off x="3871244" y="4101228"/>
            <a:ext cx="43241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Trial balance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AD11A63-33BF-4499-8F94-23EF26DEC903}"/>
              </a:ext>
            </a:extLst>
          </p:cNvPr>
          <p:cNvSpPr/>
          <p:nvPr/>
        </p:nvSpPr>
        <p:spPr>
          <a:xfrm>
            <a:off x="5869536" y="4497592"/>
            <a:ext cx="452927" cy="29910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88EF7-2F96-486D-A3F7-37C5695B3C93}"/>
              </a:ext>
            </a:extLst>
          </p:cNvPr>
          <p:cNvCxnSpPr>
            <a:cxnSpLocks/>
          </p:cNvCxnSpPr>
          <p:nvPr/>
        </p:nvCxnSpPr>
        <p:spPr>
          <a:xfrm>
            <a:off x="4730096" y="2956845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BD5695-7C07-41C2-9048-37D94EA15B6C}"/>
              </a:ext>
            </a:extLst>
          </p:cNvPr>
          <p:cNvCxnSpPr>
            <a:cxnSpLocks/>
          </p:cNvCxnSpPr>
          <p:nvPr/>
        </p:nvCxnSpPr>
        <p:spPr>
          <a:xfrm>
            <a:off x="7403506" y="2967094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1DE7A7-9951-4AA3-9E65-B4B214EC2D80}"/>
              </a:ext>
            </a:extLst>
          </p:cNvPr>
          <p:cNvCxnSpPr>
            <a:cxnSpLocks/>
          </p:cNvCxnSpPr>
          <p:nvPr/>
        </p:nvCxnSpPr>
        <p:spPr>
          <a:xfrm>
            <a:off x="4730096" y="3737610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25193F-6276-47B9-BA5B-7392BEDA3B8A}"/>
              </a:ext>
            </a:extLst>
          </p:cNvPr>
          <p:cNvCxnSpPr>
            <a:cxnSpLocks/>
          </p:cNvCxnSpPr>
          <p:nvPr/>
        </p:nvCxnSpPr>
        <p:spPr>
          <a:xfrm>
            <a:off x="7406353" y="3737610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908569-7179-48F1-BD76-79252D0B490D}"/>
              </a:ext>
            </a:extLst>
          </p:cNvPr>
          <p:cNvCxnSpPr>
            <a:cxnSpLocks/>
          </p:cNvCxnSpPr>
          <p:nvPr/>
        </p:nvCxnSpPr>
        <p:spPr>
          <a:xfrm>
            <a:off x="6026206" y="1816997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D07A1-343D-41DD-8B0C-ED2F65E4EFB5}"/>
              </a:ext>
            </a:extLst>
          </p:cNvPr>
          <p:cNvCxnSpPr>
            <a:cxnSpLocks/>
          </p:cNvCxnSpPr>
          <p:nvPr/>
        </p:nvCxnSpPr>
        <p:spPr>
          <a:xfrm>
            <a:off x="6026206" y="1084047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0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95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Ubuntu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Jasneet Kaur</dc:creator>
  <cp:lastModifiedBy>Ranu Aggarwal</cp:lastModifiedBy>
  <cp:revision>10</cp:revision>
  <dcterms:created xsi:type="dcterms:W3CDTF">2019-11-08T11:41:47Z</dcterms:created>
  <dcterms:modified xsi:type="dcterms:W3CDTF">2019-11-13T10:45:03Z</dcterms:modified>
</cp:coreProperties>
</file>