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46" y="108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275337"/>
            <a:ext cx="10321342" cy="1651798"/>
            <a:chOff x="1309169" y="2696072"/>
            <a:chExt cx="9238371" cy="12339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696072"/>
              <a:ext cx="8903394" cy="1217156"/>
              <a:chOff x="1337317" y="2696072"/>
              <a:chExt cx="8903394" cy="121715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4" y="2696072"/>
                <a:ext cx="8207397" cy="1217156"/>
                <a:chOff x="1794724" y="2696072"/>
                <a:chExt cx="8207397" cy="121715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4" y="2696072"/>
                  <a:ext cx="8207397" cy="8276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sz="2200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3997240" y="3557803"/>
            <a:ext cx="616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285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136</cp:revision>
  <dcterms:created xsi:type="dcterms:W3CDTF">2019-05-27T14:00:02Z</dcterms:created>
  <dcterms:modified xsi:type="dcterms:W3CDTF">2019-11-08T09:45:14Z</dcterms:modified>
</cp:coreProperties>
</file>