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8" y="90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688157" y="2873652"/>
            <a:ext cx="10351477" cy="1626309"/>
            <a:chOff x="1309169" y="2676538"/>
            <a:chExt cx="9265344" cy="12148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>
              <a:off x="1545030" y="2676538"/>
              <a:ext cx="40922" cy="12148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736451"/>
              <a:ext cx="9054108" cy="1154951"/>
              <a:chOff x="1337317" y="2736451"/>
              <a:chExt cx="9054108" cy="115495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1724670" y="2987590"/>
                <a:ext cx="8522424" cy="827010"/>
                <a:chOff x="1724670" y="2987590"/>
                <a:chExt cx="8522424" cy="82701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1724670" y="2987590"/>
                  <a:ext cx="8522424" cy="2758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You have to understand Accounting and the nuances of Accounting. It’s the language of business.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8038" y="3584688"/>
                  <a:ext cx="408522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WARREN BUFFET - </a:t>
                  </a:r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Chairman &amp; CEO, Berkshire Hathaway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350503" y="2837320"/>
                <a:ext cx="40922" cy="10540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9988864" y="2925983"/>
              <a:ext cx="585649" cy="89665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259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Office365 Team</cp:lastModifiedBy>
  <cp:revision>128</cp:revision>
  <dcterms:created xsi:type="dcterms:W3CDTF">2019-05-27T14:00:02Z</dcterms:created>
  <dcterms:modified xsi:type="dcterms:W3CDTF">2019-06-10T05:10:55Z</dcterms:modified>
</cp:coreProperties>
</file>