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4"/>
  </p:notesMasterIdLst>
  <p:handoutMasterIdLst>
    <p:handoutMasterId r:id="rId35"/>
  </p:handoutMasterIdLst>
  <p:sldIdLst>
    <p:sldId id="3254" r:id="rId2"/>
    <p:sldId id="3066" r:id="rId3"/>
    <p:sldId id="2014" r:id="rId4"/>
    <p:sldId id="2646" r:id="rId5"/>
    <p:sldId id="3198" r:id="rId6"/>
    <p:sldId id="3259" r:id="rId7"/>
    <p:sldId id="3166" r:id="rId8"/>
    <p:sldId id="3199" r:id="rId9"/>
    <p:sldId id="3233" r:id="rId10"/>
    <p:sldId id="3258" r:id="rId11"/>
    <p:sldId id="3200" r:id="rId12"/>
    <p:sldId id="3252" r:id="rId13"/>
    <p:sldId id="3260" r:id="rId14"/>
    <p:sldId id="3261" r:id="rId15"/>
    <p:sldId id="3262" r:id="rId16"/>
    <p:sldId id="3263" r:id="rId17"/>
    <p:sldId id="3264" r:id="rId18"/>
    <p:sldId id="3265" r:id="rId19"/>
    <p:sldId id="3266" r:id="rId20"/>
    <p:sldId id="3267" r:id="rId21"/>
    <p:sldId id="3274" r:id="rId22"/>
    <p:sldId id="3276" r:id="rId23"/>
    <p:sldId id="3277" r:id="rId24"/>
    <p:sldId id="3278" r:id="rId25"/>
    <p:sldId id="3270" r:id="rId26"/>
    <p:sldId id="3271" r:id="rId27"/>
    <p:sldId id="3253" r:id="rId28"/>
    <p:sldId id="3255" r:id="rId29"/>
    <p:sldId id="3256" r:id="rId30"/>
    <p:sldId id="3279" r:id="rId31"/>
    <p:sldId id="2150" r:id="rId32"/>
    <p:sldId id="3225" r:id="rId33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6357" autoAdjust="0"/>
  </p:normalViewPr>
  <p:slideViewPr>
    <p:cSldViewPr snapToGrid="0" snapToObjects="1">
      <p:cViewPr varScale="1">
        <p:scale>
          <a:sx n="111" d="100"/>
          <a:sy n="111" d="100"/>
        </p:scale>
        <p:origin x="1374" y="78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6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0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1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09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44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877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00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4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03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64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77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47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785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08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8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74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224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31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2019-10-22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31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38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7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77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2019-10-22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forms/d/e/1FAIpQLSdM5r3tv6WidjKuex3-HwEi5XGnIT_rIUyl10IZXxRFNFXRkQ/viewform?usp=sf_lin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96615"/>
              </p:ext>
            </p:extLst>
          </p:nvPr>
        </p:nvGraphicFramePr>
        <p:xfrm>
          <a:off x="279630" y="859973"/>
          <a:ext cx="8464321" cy="1774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device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used by the Students to run the test?</a:t>
                      </a:r>
                    </a:p>
                    <a:p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Desktops or Laptops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(Not planning to support for Mobile)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Need to have a backup Question for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the Interactive Chart Question type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Questions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are relevant for capturing Student’s feedback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640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76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0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53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1634-A2B2-465C-B2F7-A547C01E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891856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2505-D461-485F-8A4D-1AAFF7A6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27554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CFED-8327-4D93-9D37-07481740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8997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9721-3BC4-4B5D-B972-6CF6A90F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21837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fontAlgn="base"/>
            <a:r>
              <a:rPr lang="en-US" sz="1600" dirty="0"/>
              <a:t>Design 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Mocks</a:t>
            </a:r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257712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B8F6-CD5C-4EF0-9974-5B72E268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630180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381618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155665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545154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193" y="5902036"/>
            <a:ext cx="855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*Screen only for illustration purpose. Actual Questions need to be finalized </a:t>
            </a:r>
            <a:r>
              <a:rPr lang="en-US" sz="1100" dirty="0">
                <a:hlinkClick r:id="rId4"/>
              </a:rPr>
              <a:t>Sample Survey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8924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22234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- 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88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345131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Option 2a: Questions as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B32E-5766-4CFD-94E9-42CC47C5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918A-BFEA-4A57-A05E-F270CDB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4" y="915814"/>
            <a:ext cx="8408843" cy="5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20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provide data for the academic paper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</a:t>
            </a:r>
            <a:r>
              <a:rPr lang="en-US" sz="1400"/>
              <a:t>earn an extra </a:t>
            </a:r>
            <a:r>
              <a:rPr lang="en-US" sz="1400" dirty="0"/>
              <a:t>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There will be 8 questions that will take each student 15 – 20 minutes to complete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form will include a place for comments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individual 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r>
              <a:rPr lang="en-US" sz="1400" dirty="0"/>
              <a:t>Do we want to include the instructional material (narrative) with the questions or only the questions? </a:t>
            </a:r>
          </a:p>
          <a:p>
            <a:pPr>
              <a:lnSpc>
                <a:spcPts val="1400"/>
              </a:lnSpc>
            </a:pPr>
            <a:r>
              <a:rPr lang="en-US" sz="1400" dirty="0"/>
              <a:t>Questions Selected: </a:t>
            </a:r>
          </a:p>
          <a:p>
            <a:pPr lvl="1">
              <a:lnSpc>
                <a:spcPts val="1300"/>
              </a:lnSpc>
            </a:pPr>
            <a:r>
              <a:rPr lang="en-US" sz="1400" dirty="0"/>
              <a:t>Chapter 1: Section 1.1 – </a:t>
            </a:r>
            <a:r>
              <a:rPr lang="en-US" sz="1400" dirty="0">
                <a:solidFill>
                  <a:schemeClr val="accent5"/>
                </a:solidFill>
              </a:rPr>
              <a:t>Multiple Choice Questions</a:t>
            </a:r>
          </a:p>
          <a:p>
            <a:pPr lvl="2">
              <a:lnSpc>
                <a:spcPts val="1300"/>
              </a:lnSpc>
            </a:pPr>
            <a:r>
              <a:rPr lang="en-US" sz="1200" dirty="0"/>
              <a:t>Question 2 (Net Income)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</a:pPr>
            <a:r>
              <a:rPr lang="en-US" sz="1200" dirty="0"/>
              <a:t>Question 3 (P &amp; L chart) </a:t>
            </a:r>
          </a:p>
          <a:p>
            <a:pPr lvl="3">
              <a:lnSpc>
                <a:spcPts val="1300"/>
              </a:lnSpc>
            </a:pPr>
            <a:r>
              <a:rPr lang="en-US" sz="1000" i="1" dirty="0">
                <a:solidFill>
                  <a:srgbClr val="C00000"/>
                </a:solidFill>
              </a:rPr>
              <a:t>What narrative should be included in the Question</a:t>
            </a:r>
          </a:p>
          <a:p>
            <a:pPr lvl="3">
              <a:lnSpc>
                <a:spcPts val="1300"/>
              </a:lnSpc>
            </a:pPr>
            <a:r>
              <a:rPr lang="en-US" sz="1000" i="1" dirty="0">
                <a:solidFill>
                  <a:srgbClr val="C00000"/>
                </a:solidFill>
              </a:rPr>
              <a:t>Need a backup / replacement Question considering the timeline and complexity of implementing this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ts val="1300"/>
              </a:lnSpc>
              <a:spcBef>
                <a:spcPts val="300"/>
              </a:spcBef>
            </a:pPr>
            <a:r>
              <a:rPr lang="en-US" sz="1200" dirty="0"/>
              <a:t>Question 5 (Business Type)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1.4 – </a:t>
            </a:r>
            <a:r>
              <a:rPr lang="en-US" sz="1400" dirty="0">
                <a:solidFill>
                  <a:schemeClr val="accent5"/>
                </a:solidFill>
              </a:rPr>
              <a:t>Multiple Choice Question</a:t>
            </a:r>
            <a:r>
              <a:rPr lang="en-US" sz="1400" dirty="0"/>
              <a:t>s 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1 (Transaction) </a:t>
            </a:r>
          </a:p>
          <a:p>
            <a:pPr lvl="3">
              <a:lnSpc>
                <a:spcPts val="1400"/>
              </a:lnSpc>
              <a:spcBef>
                <a:spcPts val="300"/>
              </a:spcBef>
            </a:pPr>
            <a:r>
              <a:rPr lang="en-US" sz="10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Question 2 (transactions)</a:t>
            </a:r>
          </a:p>
          <a:p>
            <a:pPr lvl="3">
              <a:lnSpc>
                <a:spcPts val="1400"/>
              </a:lnSpc>
              <a:spcBef>
                <a:spcPts val="300"/>
              </a:spcBef>
            </a:pPr>
            <a:r>
              <a:rPr lang="en-US" sz="1000" i="1" dirty="0">
                <a:solidFill>
                  <a:srgbClr val="C00000"/>
                </a:solidFill>
              </a:rPr>
              <a:t>Does the question still work now that we have removed RE in the narrative?</a:t>
            </a:r>
          </a:p>
        </p:txBody>
      </p:sp>
    </p:spTree>
    <p:extLst>
      <p:ext uri="{BB962C8B-B14F-4D97-AF65-F5344CB8AC3E}">
        <p14:creationId xmlns:p14="http://schemas.microsoft.com/office/powerpoint/2010/main" val="12358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1: Section 1.5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/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Assessment 1 (Accounting Equation grid)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5.2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  <a:endParaRPr lang="en-US" sz="600" dirty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Journalize transactions – only 6/1 through 6/8</a:t>
            </a:r>
          </a:p>
          <a:p>
            <a:pPr lvl="1">
              <a:lnSpc>
                <a:spcPts val="1400"/>
              </a:lnSpc>
              <a:spcBef>
                <a:spcPts val="300"/>
              </a:spcBef>
            </a:pPr>
            <a:r>
              <a:rPr lang="en-US" sz="1400" dirty="0"/>
              <a:t>Chapter 5: Section 5.5 – </a:t>
            </a:r>
            <a:r>
              <a:rPr lang="en-US" sz="1400" dirty="0">
                <a:solidFill>
                  <a:schemeClr val="accent5"/>
                </a:solidFill>
              </a:rPr>
              <a:t>subset of Comprehensive Problem (Leonardo)</a:t>
            </a:r>
          </a:p>
          <a:p>
            <a:pPr lvl="2">
              <a:lnSpc>
                <a:spcPts val="1400"/>
              </a:lnSpc>
              <a:spcBef>
                <a:spcPts val="300"/>
              </a:spcBef>
            </a:pPr>
            <a:r>
              <a:rPr lang="en-US" sz="1200" dirty="0"/>
              <a:t>Given a completed trial balance, prepare the three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802434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57213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dirty="0"/>
              <a:t>Access to the Questions</a:t>
            </a:r>
          </a:p>
          <a:p>
            <a:pPr lvl="1"/>
            <a:r>
              <a:rPr lang="en-US" sz="1200" dirty="0"/>
              <a:t>No authentication required</a:t>
            </a:r>
          </a:p>
          <a:p>
            <a:r>
              <a:rPr lang="en-US" sz="1400" dirty="0"/>
              <a:t>Home Page - Contents should include the following:</a:t>
            </a:r>
          </a:p>
          <a:p>
            <a:pPr lvl="1"/>
            <a:r>
              <a:rPr lang="en-US" sz="1200" dirty="0"/>
              <a:t>Institution Name – University of North Georgia</a:t>
            </a:r>
          </a:p>
          <a:p>
            <a:pPr lvl="1"/>
            <a:r>
              <a:rPr lang="en-US" sz="1200" dirty="0"/>
              <a:t>Class – Dropdown (to be selected by the Student)</a:t>
            </a:r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Problem Set Duration</a:t>
            </a:r>
          </a:p>
          <a:p>
            <a:pPr lvl="1"/>
            <a:r>
              <a:rPr lang="en-US" sz="1200" dirty="0"/>
              <a:t>Description</a:t>
            </a:r>
          </a:p>
          <a:p>
            <a:r>
              <a:rPr lang="en-US" sz="1600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All questions to be </a:t>
            </a:r>
            <a:r>
              <a:rPr lang="en-US" sz="1200" dirty="0" err="1"/>
              <a:t>Submittable</a:t>
            </a:r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1030939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in the feedback section</a:t>
            </a:r>
          </a:p>
          <a:p>
            <a:r>
              <a:rPr lang="en-US" sz="1400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Basic Analytics of each student, one row per student</a:t>
            </a:r>
          </a:p>
          <a:p>
            <a:pPr lvl="2"/>
            <a:r>
              <a:rPr lang="en-US" sz="1100" dirty="0"/>
              <a:t>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  <a:p>
            <a:pPr lvl="2"/>
            <a:r>
              <a:rPr lang="en-US" sz="1100" i="1" dirty="0">
                <a:solidFill>
                  <a:srgbClr val="C00000"/>
                </a:solidFill>
              </a:rPr>
              <a:t>Do we also want to review progress of all students?</a:t>
            </a:r>
            <a:r>
              <a:rPr lang="en-US" sz="11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340723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or only at the end of the Assignment?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39083</TotalTime>
  <Words>1117</Words>
  <Application>Microsoft Office PowerPoint</Application>
  <PresentationFormat>On-screen Show (4:3)</PresentationFormat>
  <Paragraphs>212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Lato</vt:lpstr>
      <vt:lpstr>Office Theme</vt:lpstr>
      <vt:lpstr>Class Test Trial</vt:lpstr>
      <vt:lpstr>Table of Contents</vt:lpstr>
      <vt:lpstr>Overview</vt:lpstr>
      <vt:lpstr>Overview</vt:lpstr>
      <vt:lpstr>Content</vt:lpstr>
      <vt:lpstr>Content</vt:lpstr>
      <vt:lpstr>Requirements</vt:lpstr>
      <vt:lpstr>Requirements (continued)</vt:lpstr>
      <vt:lpstr>Design Questions</vt:lpstr>
      <vt:lpstr>Design Questions</vt:lpstr>
      <vt:lpstr>Mocks</vt:lpstr>
      <vt:lpstr>Student Workflow</vt:lpstr>
      <vt:lpstr>Mocks – Landing Page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Report</vt:lpstr>
      <vt:lpstr>Mocks – Report</vt:lpstr>
      <vt:lpstr>Instructor Workflow</vt:lpstr>
      <vt:lpstr>Mocks – Home Page</vt:lpstr>
      <vt:lpstr>Instructor View - Reports</vt:lpstr>
      <vt:lpstr>Mocks – Report</vt:lpstr>
      <vt:lpstr>End Of Presentation</vt:lpstr>
      <vt:lpstr>Option 2a: Questions as sections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Praveen Kumar</cp:lastModifiedBy>
  <cp:revision>17147</cp:revision>
  <cp:lastPrinted>2018-09-25T07:49:23Z</cp:lastPrinted>
  <dcterms:created xsi:type="dcterms:W3CDTF">2003-07-29T09:21:05Z</dcterms:created>
  <dcterms:modified xsi:type="dcterms:W3CDTF">2019-10-22T08:16:59Z</dcterms:modified>
</cp:coreProperties>
</file>