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62" r:id="rId3"/>
    <p:sldId id="269" r:id="rId4"/>
    <p:sldId id="264" r:id="rId5"/>
    <p:sldId id="265" r:id="rId6"/>
    <p:sldId id="271" r:id="rId7"/>
    <p:sldId id="272" r:id="rId8"/>
    <p:sldId id="273" r:id="rId9"/>
    <p:sldId id="27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3" pos="1248" userDrawn="1">
          <p15:clr>
            <a:srgbClr val="A4A3A4"/>
          </p15:clr>
        </p15:guide>
        <p15:guide id="4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3F3F3"/>
    <a:srgbClr val="EAEAEA"/>
    <a:srgbClr val="584300"/>
    <a:srgbClr val="5A5A5A"/>
    <a:srgbClr val="362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48" y="90"/>
      </p:cViewPr>
      <p:guideLst>
        <p:guide orient="horz" pos="3792"/>
        <p:guide pos="1248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8A09-C53B-4E87-91E3-CECCC1E52B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A0E8-57CE-4BF8-8B37-24A85D61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0BA43-FF6F-4972-A3F8-F4EFD4358E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7" y="-2"/>
            <a:ext cx="10779863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2655712" y="2832097"/>
            <a:ext cx="8389745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55711" y="3854077"/>
            <a:ext cx="7394447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1" y="0"/>
            <a:ext cx="1412136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2858" y="6532885"/>
            <a:ext cx="1004148" cy="2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4759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1475" y="213103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Options for Handling Quotes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450857" y="2514600"/>
            <a:ext cx="86889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2"/>
          <p:cNvSpPr txBox="1">
            <a:spLocks/>
          </p:cNvSpPr>
          <p:nvPr/>
        </p:nvSpPr>
        <p:spPr>
          <a:xfrm>
            <a:off x="2364509" y="2630392"/>
            <a:ext cx="8284095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Accounting Courseware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2310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3691783" y="2962159"/>
            <a:ext cx="514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3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5CFDE-0C2E-435E-9F61-F5E3911EC29A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325187" y="2814209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60D4B-E53B-469F-BF98-ECF010B69BCC}"/>
              </a:ext>
            </a:extLst>
          </p:cNvPr>
          <p:cNvSpPr/>
          <p:nvPr/>
        </p:nvSpPr>
        <p:spPr>
          <a:xfrm>
            <a:off x="2147749" y="386588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562100" y="24910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8049155" y="3070904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’’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8C8A1-3ACA-40B8-8E86-F55C4AAEB5BA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- 1</a:t>
            </a:r>
          </a:p>
        </p:txBody>
      </p:sp>
    </p:spTree>
    <p:extLst>
      <p:ext uri="{BB962C8B-B14F-4D97-AF65-F5344CB8AC3E}">
        <p14:creationId xmlns:p14="http://schemas.microsoft.com/office/powerpoint/2010/main" val="5327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530E-40BC-4855-9A0F-91B7FB094335}"/>
              </a:ext>
            </a:extLst>
          </p:cNvPr>
          <p:cNvSpPr/>
          <p:nvPr/>
        </p:nvSpPr>
        <p:spPr>
          <a:xfrm>
            <a:off x="1805614" y="2537567"/>
            <a:ext cx="8333747" cy="1887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80081" y="2808867"/>
            <a:ext cx="7651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981305" y="2537567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10259224" y="3527548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CB0E0-7551-47BC-9460-5E2B0F39553E}"/>
              </a:ext>
            </a:extLst>
          </p:cNvPr>
          <p:cNvCxnSpPr/>
          <p:nvPr/>
        </p:nvCxnSpPr>
        <p:spPr>
          <a:xfrm>
            <a:off x="1840450" y="2841172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A430A-23D9-4B54-B923-497A11A3C267}"/>
              </a:ext>
            </a:extLst>
          </p:cNvPr>
          <p:cNvCxnSpPr/>
          <p:nvPr/>
        </p:nvCxnSpPr>
        <p:spPr>
          <a:xfrm>
            <a:off x="10087112" y="2843703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EC52F-78BB-4BD5-805D-3AC9347DA225}"/>
              </a:ext>
            </a:extLst>
          </p:cNvPr>
          <p:cNvSpPr/>
          <p:nvPr/>
        </p:nvSpPr>
        <p:spPr>
          <a:xfrm>
            <a:off x="1942893" y="3830973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545253-0B45-4C10-8379-E4A92D3AF0A1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7F220-42D2-47BE-AAE5-CFE238842779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- 2</a:t>
            </a:r>
          </a:p>
        </p:txBody>
      </p:sp>
    </p:spTree>
    <p:extLst>
      <p:ext uri="{BB962C8B-B14F-4D97-AF65-F5344CB8AC3E}">
        <p14:creationId xmlns:p14="http://schemas.microsoft.com/office/powerpoint/2010/main" val="422340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067673" y="2763628"/>
            <a:ext cx="8678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344861" y="2394295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052838" y="3081443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96E6B-9E2A-49F0-830A-D9DB5BEC85ED}"/>
              </a:ext>
            </a:extLst>
          </p:cNvPr>
          <p:cNvSpPr/>
          <p:nvPr/>
        </p:nvSpPr>
        <p:spPr>
          <a:xfrm>
            <a:off x="2067673" y="392441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132775-9297-4DCA-BEF8-46A720446653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6B56C-400C-4AE0-ACB6-2123237389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- 3</a:t>
            </a:r>
          </a:p>
        </p:txBody>
      </p:sp>
    </p:spTree>
    <p:extLst>
      <p:ext uri="{BB962C8B-B14F-4D97-AF65-F5344CB8AC3E}">
        <p14:creationId xmlns:p14="http://schemas.microsoft.com/office/powerpoint/2010/main" val="6302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1910913" y="2763625"/>
            <a:ext cx="9105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i="1" dirty="0">
                <a:solidFill>
                  <a:srgbClr val="008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545732" y="3088165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7D9-78D1-414A-AF62-E46CC3D01662}"/>
              </a:ext>
            </a:extLst>
          </p:cNvPr>
          <p:cNvSpPr/>
          <p:nvPr/>
        </p:nvSpPr>
        <p:spPr>
          <a:xfrm>
            <a:off x="1910913" y="3929728"/>
            <a:ext cx="5717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000889" y="21983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AF858-D001-4465-8801-614A1A6C864C}"/>
              </a:ext>
            </a:extLst>
          </p:cNvPr>
          <p:cNvSpPr/>
          <p:nvPr/>
        </p:nvSpPr>
        <p:spPr>
          <a:xfrm>
            <a:off x="1764032" y="2851352"/>
            <a:ext cx="45719" cy="128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7743E-6A38-4AF0-9EDC-CC7264CA79DD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2576-04F6-44CA-A610-88D0FD28E4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- 4</a:t>
            </a:r>
          </a:p>
        </p:txBody>
      </p:sp>
    </p:spTree>
    <p:extLst>
      <p:ext uri="{BB962C8B-B14F-4D97-AF65-F5344CB8AC3E}">
        <p14:creationId xmlns:p14="http://schemas.microsoft.com/office/powerpoint/2010/main" val="16369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3007E2-C37B-4145-8DB2-0D90BCF884E3}"/>
              </a:ext>
            </a:extLst>
          </p:cNvPr>
          <p:cNvSpPr/>
          <p:nvPr/>
        </p:nvSpPr>
        <p:spPr>
          <a:xfrm flipH="1">
            <a:off x="1581156" y="2267870"/>
            <a:ext cx="45719" cy="21038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DB3C9D-84D6-4114-B977-B51F22854B4A}"/>
              </a:ext>
            </a:extLst>
          </p:cNvPr>
          <p:cNvSpPr/>
          <p:nvPr/>
        </p:nvSpPr>
        <p:spPr>
          <a:xfrm>
            <a:off x="1309169" y="3004462"/>
            <a:ext cx="600891" cy="6008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220613-8F41-4788-AA1A-DE4F884AE487}"/>
              </a:ext>
            </a:extLst>
          </p:cNvPr>
          <p:cNvGrpSpPr/>
          <p:nvPr/>
        </p:nvGrpSpPr>
        <p:grpSpPr>
          <a:xfrm>
            <a:off x="1337317" y="2259161"/>
            <a:ext cx="9109925" cy="2144211"/>
            <a:chOff x="1337317" y="2259161"/>
            <a:chExt cx="9109925" cy="21442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9A49D68-6EE0-47FB-88E1-ABAC169ABE96}"/>
                </a:ext>
              </a:extLst>
            </p:cNvPr>
            <p:cNvGrpSpPr/>
            <p:nvPr/>
          </p:nvGrpSpPr>
          <p:grpSpPr>
            <a:xfrm>
              <a:off x="2002970" y="2676539"/>
              <a:ext cx="8368937" cy="1726833"/>
              <a:chOff x="2002970" y="2676539"/>
              <a:chExt cx="8368937" cy="172683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7811AC-8057-49D8-B182-328AA7A9A057}"/>
                  </a:ext>
                </a:extLst>
              </p:cNvPr>
              <p:cNvSpPr/>
              <p:nvPr/>
            </p:nvSpPr>
            <p:spPr>
              <a:xfrm>
                <a:off x="2002970" y="2676539"/>
                <a:ext cx="8368937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800"/>
                  </a:spcAft>
                </a:pPr>
                <a:r>
                  <a:rPr lang="en-US" sz="3200" dirty="0">
                    <a:solidFill>
                      <a:srgbClr val="584300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latin typeface="Ubuntu Condensed" panose="020B050603060203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You have to understand Accounting and the nuances of Accounting. It’s the language of business.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E26CEB4-BE26-4066-A343-CDDE110E841B}"/>
                  </a:ext>
                </a:extLst>
              </p:cNvPr>
              <p:cNvSpPr/>
              <p:nvPr/>
            </p:nvSpPr>
            <p:spPr>
              <a:xfrm>
                <a:off x="5590900" y="4064818"/>
                <a:ext cx="44534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buntu Condensed" panose="020B050603060203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WARREN BUFFET - 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buntu Condensed" panose="020B050603060203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Chairman &amp; CEO, Berkshire Hathaway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85075F-3597-44A7-A8DB-B52BC9A48E4F}"/>
                </a:ext>
              </a:extLst>
            </p:cNvPr>
            <p:cNvSpPr/>
            <p:nvPr/>
          </p:nvSpPr>
          <p:spPr>
            <a:xfrm>
              <a:off x="1337317" y="2736451"/>
              <a:ext cx="585649" cy="12003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54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3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268E05-0300-41FB-A119-81BEADFDBED6}"/>
                </a:ext>
              </a:extLst>
            </p:cNvPr>
            <p:cNvSpPr/>
            <p:nvPr/>
          </p:nvSpPr>
          <p:spPr>
            <a:xfrm flipH="1">
              <a:off x="10401523" y="2259161"/>
              <a:ext cx="45719" cy="21038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6570437-6903-43AF-9ED1-2512215DFD26}"/>
              </a:ext>
            </a:extLst>
          </p:cNvPr>
          <p:cNvSpPr/>
          <p:nvPr/>
        </p:nvSpPr>
        <p:spPr>
          <a:xfrm>
            <a:off x="10135917" y="2994071"/>
            <a:ext cx="600891" cy="6008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1081A2-4152-413E-800A-28D2EA0D1924}"/>
              </a:ext>
            </a:extLst>
          </p:cNvPr>
          <p:cNvSpPr/>
          <p:nvPr/>
        </p:nvSpPr>
        <p:spPr>
          <a:xfrm flipV="1">
            <a:off x="10111814" y="2638970"/>
            <a:ext cx="585649" cy="12003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98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E9E88-0DB4-4206-8E4F-DFD6B04FF900}"/>
              </a:ext>
            </a:extLst>
          </p:cNvPr>
          <p:cNvSpPr/>
          <p:nvPr/>
        </p:nvSpPr>
        <p:spPr>
          <a:xfrm>
            <a:off x="1462654" y="1942014"/>
            <a:ext cx="9562399" cy="307412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32C23E-8901-4CB9-9C65-E3F24289FE1C}"/>
              </a:ext>
            </a:extLst>
          </p:cNvPr>
          <p:cNvGrpSpPr/>
          <p:nvPr/>
        </p:nvGrpSpPr>
        <p:grpSpPr>
          <a:xfrm>
            <a:off x="1022301" y="1762055"/>
            <a:ext cx="903963" cy="1323439"/>
            <a:chOff x="1257433" y="1927516"/>
            <a:chExt cx="903963" cy="13234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85075F-3597-44A7-A8DB-B52BC9A48E4F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FCF80-608B-45EB-96F4-D83189CB36DD}"/>
              </a:ext>
            </a:extLst>
          </p:cNvPr>
          <p:cNvGrpSpPr/>
          <p:nvPr/>
        </p:nvGrpSpPr>
        <p:grpSpPr>
          <a:xfrm>
            <a:off x="10546083" y="4253675"/>
            <a:ext cx="946867" cy="1332146"/>
            <a:chOff x="10130868" y="4368822"/>
            <a:chExt cx="946867" cy="13321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321779-A05F-4E26-BDAB-934A77B2B5B1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AAC2F-C49E-417E-8A37-81EC2D57ACE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4F966B-1620-4ECB-88B9-DA688D7D2190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CC046-17C5-4A23-97AD-83FC40F426BD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- 6</a:t>
            </a:r>
          </a:p>
        </p:txBody>
      </p:sp>
    </p:spTree>
    <p:extLst>
      <p:ext uri="{BB962C8B-B14F-4D97-AF65-F5344CB8AC3E}">
        <p14:creationId xmlns:p14="http://schemas.microsoft.com/office/powerpoint/2010/main" val="31481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C6623A-E205-44D2-8E9B-921394BE725C}"/>
              </a:ext>
            </a:extLst>
          </p:cNvPr>
          <p:cNvCxnSpPr>
            <a:cxnSpLocks/>
          </p:cNvCxnSpPr>
          <p:nvPr/>
        </p:nvCxnSpPr>
        <p:spPr>
          <a:xfrm>
            <a:off x="1785256" y="2177143"/>
            <a:ext cx="8734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3D3824-AB01-4B08-A033-DADBB6C6C490}"/>
              </a:ext>
            </a:extLst>
          </p:cNvPr>
          <p:cNvCxnSpPr>
            <a:cxnSpLocks/>
          </p:cNvCxnSpPr>
          <p:nvPr/>
        </p:nvCxnSpPr>
        <p:spPr>
          <a:xfrm>
            <a:off x="2194560" y="4850677"/>
            <a:ext cx="85605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FCF0D-507B-4C54-A524-9834F19E74E8}"/>
              </a:ext>
            </a:extLst>
          </p:cNvPr>
          <p:cNvGrpSpPr/>
          <p:nvPr/>
        </p:nvGrpSpPr>
        <p:grpSpPr>
          <a:xfrm>
            <a:off x="10519956" y="4384304"/>
            <a:ext cx="946867" cy="1332146"/>
            <a:chOff x="10130868" y="4368822"/>
            <a:chExt cx="946867" cy="133214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BA98B-998C-4D11-97AC-5DB1CEC8A4A4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F182B-1A02-4671-B6A6-AEC3E9D823C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3CE8B-89B7-4E52-A88C-3CEED5D2D7CF}"/>
              </a:ext>
            </a:extLst>
          </p:cNvPr>
          <p:cNvGrpSpPr/>
          <p:nvPr/>
        </p:nvGrpSpPr>
        <p:grpSpPr>
          <a:xfrm>
            <a:off x="1048428" y="1683674"/>
            <a:ext cx="903963" cy="1323439"/>
            <a:chOff x="1257433" y="1927516"/>
            <a:chExt cx="903963" cy="13234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3373AD-B8D1-465D-BE36-880FAB5D53DD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E7FBD0-E415-48AF-93A1-C3E00D638034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- 7</a:t>
            </a:r>
          </a:p>
        </p:txBody>
      </p:sp>
    </p:spTree>
    <p:extLst>
      <p:ext uri="{BB962C8B-B14F-4D97-AF65-F5344CB8AC3E}">
        <p14:creationId xmlns:p14="http://schemas.microsoft.com/office/powerpoint/2010/main" val="16010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D5BC64-8C3E-4AAF-9C36-F22E0A0E65E3}"/>
              </a:ext>
            </a:extLst>
          </p:cNvPr>
          <p:cNvGrpSpPr/>
          <p:nvPr/>
        </p:nvGrpSpPr>
        <p:grpSpPr>
          <a:xfrm>
            <a:off x="1684827" y="1957905"/>
            <a:ext cx="9592773" cy="2450848"/>
            <a:chOff x="1297295" y="2203575"/>
            <a:chExt cx="9592773" cy="24508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64DD6C-17EB-4682-BD36-0A2442D9B64F}"/>
                </a:ext>
              </a:extLst>
            </p:cNvPr>
            <p:cNvGrpSpPr/>
            <p:nvPr/>
          </p:nvGrpSpPr>
          <p:grpSpPr>
            <a:xfrm>
              <a:off x="1301931" y="2203575"/>
              <a:ext cx="9588137" cy="2450848"/>
              <a:chOff x="1375955" y="727771"/>
              <a:chExt cx="9588137" cy="245084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882BDC2-48BE-4A96-9623-E25E604DB4A6}"/>
                  </a:ext>
                </a:extLst>
              </p:cNvPr>
              <p:cNvSpPr/>
              <p:nvPr/>
            </p:nvSpPr>
            <p:spPr>
              <a:xfrm>
                <a:off x="1375955" y="727771"/>
                <a:ext cx="9588137" cy="2264229"/>
              </a:xfrm>
              <a:prstGeom prst="roundRect">
                <a:avLst>
                  <a:gd name="adj" fmla="val 1667"/>
                </a:avLst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713666A-E674-42D8-A123-053A2868BE40}"/>
                  </a:ext>
                </a:extLst>
              </p:cNvPr>
              <p:cNvSpPr/>
              <p:nvPr/>
            </p:nvSpPr>
            <p:spPr>
              <a:xfrm rot="10800000">
                <a:off x="7942217" y="2838992"/>
                <a:ext cx="418011" cy="339627"/>
              </a:xfrm>
              <a:prstGeom prst="triangle">
                <a:avLst/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5050FC-86BB-484C-A829-D234DCE03518}"/>
                  </a:ext>
                </a:extLst>
              </p:cNvPr>
              <p:cNvSpPr/>
              <p:nvPr/>
            </p:nvSpPr>
            <p:spPr>
              <a:xfrm>
                <a:off x="7733213" y="2528752"/>
                <a:ext cx="844732" cy="45780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B9585A4F-EB55-46F1-9C90-E7B3C091388E}"/>
                </a:ext>
              </a:extLst>
            </p:cNvPr>
            <p:cNvSpPr/>
            <p:nvPr/>
          </p:nvSpPr>
          <p:spPr>
            <a:xfrm>
              <a:off x="1297295" y="2208829"/>
              <a:ext cx="9588138" cy="5525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7C5C7-77B9-40AD-AA10-BB7728BA7A22}"/>
              </a:ext>
            </a:extLst>
          </p:cNvPr>
          <p:cNvSpPr/>
          <p:nvPr/>
        </p:nvSpPr>
        <p:spPr>
          <a:xfrm>
            <a:off x="2867838" y="2357128"/>
            <a:ext cx="8493038" cy="122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20AC7-042A-49ED-9D37-E6E8ABE6FA52}"/>
              </a:ext>
            </a:extLst>
          </p:cNvPr>
          <p:cNvSpPr/>
          <p:nvPr/>
        </p:nvSpPr>
        <p:spPr>
          <a:xfrm>
            <a:off x="5889351" y="4465969"/>
            <a:ext cx="5466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 Buffet</a:t>
            </a:r>
            <a:r>
              <a:rPr lang="en-US" sz="14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Chairman &amp; CEO, Berkshire Hathaway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A02F8-02DF-4B70-8CAC-693778B08AEF}"/>
              </a:ext>
            </a:extLst>
          </p:cNvPr>
          <p:cNvSpPr/>
          <p:nvPr/>
        </p:nvSpPr>
        <p:spPr>
          <a:xfrm>
            <a:off x="1923503" y="2023851"/>
            <a:ext cx="844732" cy="1862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3922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259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Open Sans</vt:lpstr>
      <vt:lpstr>Open Sans Light</vt:lpstr>
      <vt:lpstr>Ubuntu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 Minocha</dc:creator>
  <cp:lastModifiedBy>Office365 Team</cp:lastModifiedBy>
  <cp:revision>119</cp:revision>
  <dcterms:created xsi:type="dcterms:W3CDTF">2019-05-27T14:00:02Z</dcterms:created>
  <dcterms:modified xsi:type="dcterms:W3CDTF">2019-06-07T10:18:06Z</dcterms:modified>
</cp:coreProperties>
</file>