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1"/>
  </p:notesMasterIdLst>
  <p:sldIdLst>
    <p:sldId id="1672" r:id="rId2"/>
    <p:sldId id="257" r:id="rId3"/>
    <p:sldId id="274" r:id="rId4"/>
    <p:sldId id="2934" r:id="rId5"/>
    <p:sldId id="334" r:id="rId6"/>
    <p:sldId id="2935" r:id="rId7"/>
    <p:sldId id="2905" r:id="rId8"/>
    <p:sldId id="2980" r:id="rId9"/>
    <p:sldId id="2919" r:id="rId10"/>
    <p:sldId id="2998" r:id="rId11"/>
    <p:sldId id="2993" r:id="rId12"/>
    <p:sldId id="2996" r:id="rId13"/>
    <p:sldId id="2989" r:id="rId14"/>
    <p:sldId id="2990" r:id="rId15"/>
    <p:sldId id="2991" r:id="rId16"/>
    <p:sldId id="2994" r:id="rId17"/>
    <p:sldId id="2995" r:id="rId18"/>
    <p:sldId id="2981" r:id="rId19"/>
    <p:sldId id="2982" r:id="rId20"/>
    <p:sldId id="2992" r:id="rId21"/>
    <p:sldId id="2984" r:id="rId22"/>
    <p:sldId id="2985" r:id="rId23"/>
    <p:sldId id="2986" r:id="rId24"/>
    <p:sldId id="2987" r:id="rId25"/>
    <p:sldId id="271" r:id="rId26"/>
    <p:sldId id="2997" r:id="rId27"/>
    <p:sldId id="2999" r:id="rId28"/>
    <p:sldId id="3000" r:id="rId29"/>
    <p:sldId id="300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7" userDrawn="1">
          <p15:clr>
            <a:srgbClr val="A4A3A4"/>
          </p15:clr>
        </p15:guide>
        <p15:guide id="2" pos="552" userDrawn="1">
          <p15:clr>
            <a:srgbClr val="A4A3A4"/>
          </p15:clr>
        </p15:guide>
        <p15:guide id="3" pos="406" userDrawn="1">
          <p15:clr>
            <a:srgbClr val="A4A3A4"/>
          </p15:clr>
        </p15:guide>
        <p15:guide id="5" orient="horz" pos="672" userDrawn="1">
          <p15:clr>
            <a:srgbClr val="A4A3A4"/>
          </p15:clr>
        </p15:guide>
        <p15:guide id="6" orient="horz" pos="532" userDrawn="1">
          <p15:clr>
            <a:srgbClr val="A4A3A4"/>
          </p15:clr>
        </p15:guide>
        <p15:guide id="7" orient="horz"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sh Kumar" initials="HK" lastIdx="1" clrIdx="0">
    <p:extLst>
      <p:ext uri="{19B8F6BF-5375-455C-9EA6-DF929625EA0E}">
        <p15:presenceInfo xmlns:p15="http://schemas.microsoft.com/office/powerpoint/2012/main" userId="S-1-5-21-3214158073-3399791029-1922794930-11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5C"/>
    <a:srgbClr val="D1D1D1"/>
    <a:srgbClr val="E6E6E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71" autoAdjust="0"/>
    <p:restoredTop sz="94664" autoAdjust="0"/>
  </p:normalViewPr>
  <p:slideViewPr>
    <p:cSldViewPr snapToGrid="0" showGuides="1">
      <p:cViewPr varScale="1">
        <p:scale>
          <a:sx n="109" d="100"/>
          <a:sy n="109" d="100"/>
        </p:scale>
        <p:origin x="1620" y="108"/>
      </p:cViewPr>
      <p:guideLst>
        <p:guide orient="horz" pos="757"/>
        <p:guide pos="552"/>
        <p:guide pos="406"/>
        <p:guide orient="horz" pos="672"/>
        <p:guide orient="horz" pos="532"/>
        <p:guide orient="horz"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23522AB-255A-4C5F-82F4-E6C9C14F7399}"/>
    <pc:docChg chg="modSld">
      <pc:chgData name="" userId="" providerId="" clId="Web-{D23522AB-255A-4C5F-82F4-E6C9C14F7399}" dt="2019-03-22T05:28:22.702" v="135" actId="20577"/>
      <pc:docMkLst>
        <pc:docMk/>
      </pc:docMkLst>
      <pc:sldChg chg="modSp">
        <pc:chgData name="" userId="" providerId="" clId="Web-{D23522AB-255A-4C5F-82F4-E6C9C14F7399}" dt="2019-03-22T05:11:00.231" v="8" actId="20577"/>
        <pc:sldMkLst>
          <pc:docMk/>
          <pc:sldMk cId="2612243687" sldId="364"/>
        </pc:sldMkLst>
        <pc:spChg chg="mod">
          <ac:chgData name="" userId="" providerId="" clId="Web-{D23522AB-255A-4C5F-82F4-E6C9C14F7399}" dt="2019-03-22T05:11:00.231" v="8" actId="20577"/>
          <ac:spMkLst>
            <pc:docMk/>
            <pc:sldMk cId="2612243687" sldId="364"/>
            <ac:spMk id="7" creationId="{00000000-0000-0000-0000-000000000000}"/>
          </ac:spMkLst>
        </pc:spChg>
      </pc:sldChg>
      <pc:sldChg chg="delSp modSp">
        <pc:chgData name="" userId="" providerId="" clId="Web-{D23522AB-255A-4C5F-82F4-E6C9C14F7399}" dt="2019-03-22T05:15:18.731" v="50" actId="20577"/>
        <pc:sldMkLst>
          <pc:docMk/>
          <pc:sldMk cId="1536894276" sldId="2893"/>
        </pc:sldMkLst>
        <pc:spChg chg="del">
          <ac:chgData name="" userId="" providerId="" clId="Web-{D23522AB-255A-4C5F-82F4-E6C9C14F7399}" dt="2019-03-22T05:13:09.184" v="48"/>
          <ac:spMkLst>
            <pc:docMk/>
            <pc:sldMk cId="1536894276" sldId="2893"/>
            <ac:spMk id="7" creationId="{0462AF4C-BDE9-444D-B405-8BD4EAA6F717}"/>
          </ac:spMkLst>
        </pc:spChg>
        <pc:spChg chg="mod">
          <ac:chgData name="" userId="" providerId="" clId="Web-{D23522AB-255A-4C5F-82F4-E6C9C14F7399}" dt="2019-03-22T05:15:18.731" v="50" actId="20577"/>
          <ac:spMkLst>
            <pc:docMk/>
            <pc:sldMk cId="1536894276" sldId="2893"/>
            <ac:spMk id="9" creationId="{00000000-0000-0000-0000-000000000000}"/>
          </ac:spMkLst>
        </pc:spChg>
      </pc:sldChg>
      <pc:sldChg chg="delSp modSp">
        <pc:chgData name="" userId="" providerId="" clId="Web-{D23522AB-255A-4C5F-82F4-E6C9C14F7399}" dt="2019-03-22T05:12:41.372" v="46" actId="20577"/>
        <pc:sldMkLst>
          <pc:docMk/>
          <pc:sldMk cId="2929380447" sldId="2894"/>
        </pc:sldMkLst>
        <pc:spChg chg="del">
          <ac:chgData name="" userId="" providerId="" clId="Web-{D23522AB-255A-4C5F-82F4-E6C9C14F7399}" dt="2019-03-22T05:11:46.294" v="9"/>
          <ac:spMkLst>
            <pc:docMk/>
            <pc:sldMk cId="2929380447" sldId="2894"/>
            <ac:spMk id="7" creationId="{D05BDC12-2543-4BFE-A30B-80ED2B3DDCF2}"/>
          </ac:spMkLst>
        </pc:spChg>
        <pc:spChg chg="mod">
          <ac:chgData name="" userId="" providerId="" clId="Web-{D23522AB-255A-4C5F-82F4-E6C9C14F7399}" dt="2019-03-22T05:12:41.372" v="46" actId="20577"/>
          <ac:spMkLst>
            <pc:docMk/>
            <pc:sldMk cId="2929380447" sldId="2894"/>
            <ac:spMk id="9" creationId="{00000000-0000-0000-0000-000000000000}"/>
          </ac:spMkLst>
        </pc:spChg>
      </pc:sldChg>
      <pc:sldChg chg="modSp">
        <pc:chgData name="" userId="" providerId="" clId="Web-{D23522AB-255A-4C5F-82F4-E6C9C14F7399}" dt="2019-03-22T05:24:17.342" v="52" actId="20577"/>
        <pc:sldMkLst>
          <pc:docMk/>
          <pc:sldMk cId="1803300786" sldId="2895"/>
        </pc:sldMkLst>
        <pc:spChg chg="mod">
          <ac:chgData name="" userId="" providerId="" clId="Web-{D23522AB-255A-4C5F-82F4-E6C9C14F7399}" dt="2019-03-22T05:24:17.342" v="52" actId="20577"/>
          <ac:spMkLst>
            <pc:docMk/>
            <pc:sldMk cId="1803300786" sldId="2895"/>
            <ac:spMk id="9" creationId="{00000000-0000-0000-0000-000000000000}"/>
          </ac:spMkLst>
        </pc:spChg>
      </pc:sldChg>
      <pc:sldChg chg="delSp">
        <pc:chgData name="" userId="" providerId="" clId="Web-{D23522AB-255A-4C5F-82F4-E6C9C14F7399}" dt="2019-03-22T05:12:59.294" v="47"/>
        <pc:sldMkLst>
          <pc:docMk/>
          <pc:sldMk cId="589484576" sldId="2899"/>
        </pc:sldMkLst>
        <pc:spChg chg="del">
          <ac:chgData name="" userId="" providerId="" clId="Web-{D23522AB-255A-4C5F-82F4-E6C9C14F7399}" dt="2019-03-22T05:12:59.294" v="47"/>
          <ac:spMkLst>
            <pc:docMk/>
            <pc:sldMk cId="589484576" sldId="2899"/>
            <ac:spMk id="7" creationId="{429E9BB4-C89F-48D0-BFFB-BC488789D3BC}"/>
          </ac:spMkLst>
        </pc:spChg>
      </pc:sldChg>
      <pc:sldChg chg="modSp">
        <pc:chgData name="" userId="" providerId="" clId="Web-{D23522AB-255A-4C5F-82F4-E6C9C14F7399}" dt="2019-03-22T05:28:22.702" v="135" actId="20577"/>
        <pc:sldMkLst>
          <pc:docMk/>
          <pc:sldMk cId="3490989819" sldId="2900"/>
        </pc:sldMkLst>
        <pc:spChg chg="mod">
          <ac:chgData name="" userId="" providerId="" clId="Web-{D23522AB-255A-4C5F-82F4-E6C9C14F7399}" dt="2019-03-22T05:28:22.702" v="135" actId="20577"/>
          <ac:spMkLst>
            <pc:docMk/>
            <pc:sldMk cId="3490989819" sldId="2900"/>
            <ac:spMk id="7"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4951C-FC50-4366-BA5C-EA1DD565F17B}" type="datetimeFigureOut">
              <a:rPr lang="en-US" smtClean="0"/>
              <a:t>8/7/2019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C40A8-24A6-4586-A40A-882FD629D3E0}" type="slidenum">
              <a:rPr lang="en-US" smtClean="0"/>
              <a:t>‹#›</a:t>
            </a:fld>
            <a:endParaRPr lang="en-US"/>
          </a:p>
        </p:txBody>
      </p:sp>
    </p:spTree>
    <p:extLst>
      <p:ext uri="{BB962C8B-B14F-4D97-AF65-F5344CB8AC3E}">
        <p14:creationId xmlns:p14="http://schemas.microsoft.com/office/powerpoint/2010/main" val="396355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hape 5"/>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eaLnBrk="0" hangingPunct="0">
              <a:defRPr>
                <a:solidFill>
                  <a:schemeClr val="tx1"/>
                </a:solidFill>
                <a:latin typeface="Arial" charset="0"/>
              </a:defRPr>
            </a:lvl1pPr>
            <a:lvl2pPr marL="738354" indent="-283982" eaLnBrk="0" hangingPunct="0">
              <a:defRPr>
                <a:solidFill>
                  <a:schemeClr val="tx1"/>
                </a:solidFill>
                <a:latin typeface="Arial" charset="0"/>
              </a:defRPr>
            </a:lvl2pPr>
            <a:lvl3pPr marL="1135930" indent="-227186" eaLnBrk="0" hangingPunct="0">
              <a:defRPr>
                <a:solidFill>
                  <a:schemeClr val="tx1"/>
                </a:solidFill>
                <a:latin typeface="Arial" charset="0"/>
              </a:defRPr>
            </a:lvl3pPr>
            <a:lvl4pPr marL="1590301" indent="-227186" eaLnBrk="0" hangingPunct="0">
              <a:defRPr>
                <a:solidFill>
                  <a:schemeClr val="tx1"/>
                </a:solidFill>
                <a:latin typeface="Arial" charset="0"/>
              </a:defRPr>
            </a:lvl4pPr>
            <a:lvl5pPr marL="2044673" indent="-227186" eaLnBrk="0" hangingPunct="0">
              <a:defRPr>
                <a:solidFill>
                  <a:schemeClr val="tx1"/>
                </a:solidFill>
                <a:latin typeface="Arial" charset="0"/>
              </a:defRPr>
            </a:lvl5pPr>
            <a:lvl6pPr marL="2499045" indent="-227186" eaLnBrk="0" fontAlgn="base" hangingPunct="0">
              <a:spcBef>
                <a:spcPct val="0"/>
              </a:spcBef>
              <a:spcAft>
                <a:spcPct val="0"/>
              </a:spcAft>
              <a:defRPr>
                <a:solidFill>
                  <a:schemeClr val="tx1"/>
                </a:solidFill>
                <a:latin typeface="Arial" charset="0"/>
              </a:defRPr>
            </a:lvl6pPr>
            <a:lvl7pPr marL="2953417" indent="-227186" eaLnBrk="0" fontAlgn="base" hangingPunct="0">
              <a:spcBef>
                <a:spcPct val="0"/>
              </a:spcBef>
              <a:spcAft>
                <a:spcPct val="0"/>
              </a:spcAft>
              <a:defRPr>
                <a:solidFill>
                  <a:schemeClr val="tx1"/>
                </a:solidFill>
                <a:latin typeface="Arial" charset="0"/>
              </a:defRPr>
            </a:lvl7pPr>
            <a:lvl8pPr marL="3407789" indent="-227186" eaLnBrk="0" fontAlgn="base" hangingPunct="0">
              <a:spcBef>
                <a:spcPct val="0"/>
              </a:spcBef>
              <a:spcAft>
                <a:spcPct val="0"/>
              </a:spcAft>
              <a:defRPr>
                <a:solidFill>
                  <a:schemeClr val="tx1"/>
                </a:solidFill>
                <a:latin typeface="Arial" charset="0"/>
              </a:defRPr>
            </a:lvl8pPr>
            <a:lvl9pPr marL="3862161" indent="-227186" eaLnBrk="0" fontAlgn="base" hangingPunct="0">
              <a:spcBef>
                <a:spcPct val="0"/>
              </a:spcBef>
              <a:spcAft>
                <a:spcPct val="0"/>
              </a:spcAft>
              <a:defRPr>
                <a:solidFill>
                  <a:schemeClr val="tx1"/>
                </a:solidFill>
                <a:latin typeface="Arial" charset="0"/>
              </a:defRPr>
            </a:lvl9pPr>
          </a:lstStyle>
          <a:p>
            <a:pPr eaLnBrk="1" hangingPunct="1">
              <a:defRPr/>
            </a:pPr>
            <a:fld id="{0C8BB27A-1255-44AF-ABBC-9746BB83AD87}" type="slidenum">
              <a:rPr lang="en-US" altLang="ko-KR" smtClean="0">
                <a:ea typeface="굴림" pitchFamily="34" charset="-127"/>
              </a:rPr>
              <a:pPr eaLnBrk="1" hangingPunct="1">
                <a:defRPr/>
              </a:pPr>
              <a:t>1</a:t>
            </a:fld>
            <a:endParaRPr lang="en-US" altLang="ko-KR" dirty="0">
              <a:ea typeface="굴림" pitchFamily="34" charset="-127"/>
            </a:endParaRPr>
          </a:p>
        </p:txBody>
      </p:sp>
      <p:sp>
        <p:nvSpPr>
          <p:cNvPr id="24579" name="Shape 3"/>
          <p:cNvSpPr>
            <a:spLocks noGrp="1" noChangeArrowheads="1"/>
          </p:cNvSpPr>
          <p:nvPr>
            <p:ph type="dt" sz="quarter" idx="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eaLnBrk="0" hangingPunct="0">
              <a:defRPr>
                <a:solidFill>
                  <a:schemeClr val="tx1"/>
                </a:solidFill>
                <a:latin typeface="Arial" charset="0"/>
              </a:defRPr>
            </a:lvl1pPr>
            <a:lvl2pPr marL="738354" indent="-283982" eaLnBrk="0" hangingPunct="0">
              <a:defRPr>
                <a:solidFill>
                  <a:schemeClr val="tx1"/>
                </a:solidFill>
                <a:latin typeface="Arial" charset="0"/>
              </a:defRPr>
            </a:lvl2pPr>
            <a:lvl3pPr marL="1135930" indent="-227186" eaLnBrk="0" hangingPunct="0">
              <a:defRPr>
                <a:solidFill>
                  <a:schemeClr val="tx1"/>
                </a:solidFill>
                <a:latin typeface="Arial" charset="0"/>
              </a:defRPr>
            </a:lvl3pPr>
            <a:lvl4pPr marL="1590301" indent="-227186" eaLnBrk="0" hangingPunct="0">
              <a:defRPr>
                <a:solidFill>
                  <a:schemeClr val="tx1"/>
                </a:solidFill>
                <a:latin typeface="Arial" charset="0"/>
              </a:defRPr>
            </a:lvl4pPr>
            <a:lvl5pPr marL="2044673" indent="-227186" eaLnBrk="0" hangingPunct="0">
              <a:defRPr>
                <a:solidFill>
                  <a:schemeClr val="tx1"/>
                </a:solidFill>
                <a:latin typeface="Arial" charset="0"/>
              </a:defRPr>
            </a:lvl5pPr>
            <a:lvl6pPr marL="2499045" indent="-227186" eaLnBrk="0" fontAlgn="base" hangingPunct="0">
              <a:spcBef>
                <a:spcPct val="0"/>
              </a:spcBef>
              <a:spcAft>
                <a:spcPct val="0"/>
              </a:spcAft>
              <a:defRPr>
                <a:solidFill>
                  <a:schemeClr val="tx1"/>
                </a:solidFill>
                <a:latin typeface="Arial" charset="0"/>
              </a:defRPr>
            </a:lvl6pPr>
            <a:lvl7pPr marL="2953417" indent="-227186" eaLnBrk="0" fontAlgn="base" hangingPunct="0">
              <a:spcBef>
                <a:spcPct val="0"/>
              </a:spcBef>
              <a:spcAft>
                <a:spcPct val="0"/>
              </a:spcAft>
              <a:defRPr>
                <a:solidFill>
                  <a:schemeClr val="tx1"/>
                </a:solidFill>
                <a:latin typeface="Arial" charset="0"/>
              </a:defRPr>
            </a:lvl7pPr>
            <a:lvl8pPr marL="3407789" indent="-227186" eaLnBrk="0" fontAlgn="base" hangingPunct="0">
              <a:spcBef>
                <a:spcPct val="0"/>
              </a:spcBef>
              <a:spcAft>
                <a:spcPct val="0"/>
              </a:spcAft>
              <a:defRPr>
                <a:solidFill>
                  <a:schemeClr val="tx1"/>
                </a:solidFill>
                <a:latin typeface="Arial" charset="0"/>
              </a:defRPr>
            </a:lvl8pPr>
            <a:lvl9pPr marL="3862161" indent="-227186" eaLnBrk="0" fontAlgn="base" hangingPunct="0">
              <a:spcBef>
                <a:spcPct val="0"/>
              </a:spcBef>
              <a:spcAft>
                <a:spcPct val="0"/>
              </a:spcAft>
              <a:defRPr>
                <a:solidFill>
                  <a:schemeClr val="tx1"/>
                </a:solidFill>
                <a:latin typeface="Arial" charset="0"/>
              </a:defRPr>
            </a:lvl9pPr>
          </a:lstStyle>
          <a:p>
            <a:pPr eaLnBrk="1" hangingPunct="1">
              <a:defRPr/>
            </a:pPr>
            <a:fld id="{C61ECB24-55B2-4B98-B977-A46E56FFF919}" type="datetime1">
              <a:rPr lang="ko-KR" altLang="en-US" smtClean="0"/>
              <a:pPr eaLnBrk="1" hangingPunct="1">
                <a:defRPr/>
              </a:pPr>
              <a:t>2019-08-07</a:t>
            </a:fld>
            <a:endParaRPr lang="en-US" altLang="ko-KR" dirty="0">
              <a:ea typeface="굴림" pitchFamily="34" charset="-127"/>
            </a:endParaRPr>
          </a:p>
        </p:txBody>
      </p:sp>
      <p:sp>
        <p:nvSpPr>
          <p:cNvPr id="23556" name="TextBox 4"/>
          <p:cNvSpPr txBox="1">
            <a:spLocks noGrp="1" noChangeArrowheads="1"/>
          </p:cNvSpPr>
          <p:nvPr/>
        </p:nvSpPr>
        <p:spPr bwMode="auto">
          <a:xfrm>
            <a:off x="3995362" y="8842376"/>
            <a:ext cx="3056308" cy="46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91002" tIns="45501" rIns="91002" bIns="45501"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43B664AC-FE70-4DBC-A721-F428A89D8CAB}" type="slidenum">
              <a:rPr lang="en-US" altLang="ko-KR" sz="1200">
                <a:ea typeface="굴림" pitchFamily="34" charset="-127"/>
              </a:rPr>
              <a:pPr algn="r" eaLnBrk="1" hangingPunct="1"/>
              <a:t>1</a:t>
            </a:fld>
            <a:endParaRPr lang="en-US" altLang="ko-KR" sz="1200" dirty="0">
              <a:ea typeface="굴림" pitchFamily="34" charset="-127"/>
            </a:endParaRPr>
          </a:p>
        </p:txBody>
      </p:sp>
      <p:sp>
        <p:nvSpPr>
          <p:cNvPr id="23557" name="Rectangle 26626"/>
          <p:cNvSpPr>
            <a:spLocks noGrp="1" noRot="1" noChangeAspect="1" noChangeArrowheads="1" noTextEdit="1"/>
          </p:cNvSpPr>
          <p:nvPr>
            <p:ph type="sldImg"/>
          </p:nvPr>
        </p:nvSpPr>
        <p:spPr>
          <a:ln cap="flat">
            <a:headEnd type="none" w="med" len="med"/>
            <a:tailEnd type="none" w="med" len="med"/>
          </a:ln>
        </p:spPr>
      </p:sp>
      <p:sp>
        <p:nvSpPr>
          <p:cNvPr id="23558" name="Rectangle 266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30257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12</a:t>
            </a:fld>
            <a:endParaRPr lang="en-US" dirty="0"/>
          </a:p>
        </p:txBody>
      </p:sp>
    </p:spTree>
    <p:extLst>
      <p:ext uri="{BB962C8B-B14F-4D97-AF65-F5344CB8AC3E}">
        <p14:creationId xmlns:p14="http://schemas.microsoft.com/office/powerpoint/2010/main" val="2072115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16</a:t>
            </a:fld>
            <a:endParaRPr lang="en-US" dirty="0"/>
          </a:p>
        </p:txBody>
      </p:sp>
    </p:spTree>
    <p:extLst>
      <p:ext uri="{BB962C8B-B14F-4D97-AF65-F5344CB8AC3E}">
        <p14:creationId xmlns:p14="http://schemas.microsoft.com/office/powerpoint/2010/main" val="2337915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18</a:t>
            </a:fld>
            <a:endParaRPr lang="en-US" dirty="0"/>
          </a:p>
        </p:txBody>
      </p:sp>
    </p:spTree>
    <p:extLst>
      <p:ext uri="{BB962C8B-B14F-4D97-AF65-F5344CB8AC3E}">
        <p14:creationId xmlns:p14="http://schemas.microsoft.com/office/powerpoint/2010/main" val="13471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19</a:t>
            </a:fld>
            <a:endParaRPr lang="en-US" dirty="0"/>
          </a:p>
        </p:txBody>
      </p:sp>
    </p:spTree>
    <p:extLst>
      <p:ext uri="{BB962C8B-B14F-4D97-AF65-F5344CB8AC3E}">
        <p14:creationId xmlns:p14="http://schemas.microsoft.com/office/powerpoint/2010/main" val="108343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20</a:t>
            </a:fld>
            <a:endParaRPr lang="en-US" dirty="0"/>
          </a:p>
        </p:txBody>
      </p:sp>
    </p:spTree>
    <p:extLst>
      <p:ext uri="{BB962C8B-B14F-4D97-AF65-F5344CB8AC3E}">
        <p14:creationId xmlns:p14="http://schemas.microsoft.com/office/powerpoint/2010/main" val="2930669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21</a:t>
            </a:fld>
            <a:endParaRPr lang="en-US" dirty="0"/>
          </a:p>
        </p:txBody>
      </p:sp>
    </p:spTree>
    <p:extLst>
      <p:ext uri="{BB962C8B-B14F-4D97-AF65-F5344CB8AC3E}">
        <p14:creationId xmlns:p14="http://schemas.microsoft.com/office/powerpoint/2010/main" val="2653673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22</a:t>
            </a:fld>
            <a:endParaRPr lang="en-US" dirty="0"/>
          </a:p>
        </p:txBody>
      </p:sp>
    </p:spTree>
    <p:extLst>
      <p:ext uri="{BB962C8B-B14F-4D97-AF65-F5344CB8AC3E}">
        <p14:creationId xmlns:p14="http://schemas.microsoft.com/office/powerpoint/2010/main" val="2492985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23</a:t>
            </a:fld>
            <a:endParaRPr lang="en-US" dirty="0"/>
          </a:p>
        </p:txBody>
      </p:sp>
    </p:spTree>
    <p:extLst>
      <p:ext uri="{BB962C8B-B14F-4D97-AF65-F5344CB8AC3E}">
        <p14:creationId xmlns:p14="http://schemas.microsoft.com/office/powerpoint/2010/main" val="444126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24</a:t>
            </a:fld>
            <a:endParaRPr lang="en-US" dirty="0"/>
          </a:p>
        </p:txBody>
      </p:sp>
    </p:spTree>
    <p:extLst>
      <p:ext uri="{BB962C8B-B14F-4D97-AF65-F5344CB8AC3E}">
        <p14:creationId xmlns:p14="http://schemas.microsoft.com/office/powerpoint/2010/main" val="3864754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0BA43-FF6F-4972-A3F8-F4EFD4358E5E}" type="slidenum">
              <a:rPr lang="en-US" smtClean="0"/>
              <a:pPr/>
              <a:t>25</a:t>
            </a:fld>
            <a:endParaRPr lang="en-US" dirty="0"/>
          </a:p>
        </p:txBody>
      </p:sp>
    </p:spTree>
    <p:extLst>
      <p:ext uri="{BB962C8B-B14F-4D97-AF65-F5344CB8AC3E}">
        <p14:creationId xmlns:p14="http://schemas.microsoft.com/office/powerpoint/2010/main" val="163777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a:t>
            </a:fld>
            <a:endParaRPr lang="en-US" dirty="0"/>
          </a:p>
        </p:txBody>
      </p:sp>
    </p:spTree>
    <p:extLst>
      <p:ext uri="{BB962C8B-B14F-4D97-AF65-F5344CB8AC3E}">
        <p14:creationId xmlns:p14="http://schemas.microsoft.com/office/powerpoint/2010/main" val="278862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0BA43-FF6F-4972-A3F8-F4EFD4358E5E}" type="slidenum">
              <a:rPr lang="en-US" smtClean="0"/>
              <a:pPr/>
              <a:t>27</a:t>
            </a:fld>
            <a:endParaRPr lang="en-US" dirty="0"/>
          </a:p>
        </p:txBody>
      </p:sp>
    </p:spTree>
    <p:extLst>
      <p:ext uri="{BB962C8B-B14F-4D97-AF65-F5344CB8AC3E}">
        <p14:creationId xmlns:p14="http://schemas.microsoft.com/office/powerpoint/2010/main" val="1109580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28</a:t>
            </a:fld>
            <a:endParaRPr lang="en-US" dirty="0"/>
          </a:p>
        </p:txBody>
      </p:sp>
    </p:spTree>
    <p:extLst>
      <p:ext uri="{BB962C8B-B14F-4D97-AF65-F5344CB8AC3E}">
        <p14:creationId xmlns:p14="http://schemas.microsoft.com/office/powerpoint/2010/main" val="946221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29</a:t>
            </a:fld>
            <a:endParaRPr lang="en-US" dirty="0"/>
          </a:p>
        </p:txBody>
      </p:sp>
    </p:spTree>
    <p:extLst>
      <p:ext uri="{BB962C8B-B14F-4D97-AF65-F5344CB8AC3E}">
        <p14:creationId xmlns:p14="http://schemas.microsoft.com/office/powerpoint/2010/main" val="332307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3</a:t>
            </a:fld>
            <a:endParaRPr lang="en-US" dirty="0"/>
          </a:p>
        </p:txBody>
      </p:sp>
    </p:spTree>
    <p:extLst>
      <p:ext uri="{BB962C8B-B14F-4D97-AF65-F5344CB8AC3E}">
        <p14:creationId xmlns:p14="http://schemas.microsoft.com/office/powerpoint/2010/main" val="3393427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4</a:t>
            </a:fld>
            <a:endParaRPr lang="en-US" dirty="0"/>
          </a:p>
        </p:txBody>
      </p:sp>
    </p:spTree>
    <p:extLst>
      <p:ext uri="{BB962C8B-B14F-4D97-AF65-F5344CB8AC3E}">
        <p14:creationId xmlns:p14="http://schemas.microsoft.com/office/powerpoint/2010/main" val="3936558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5</a:t>
            </a:fld>
            <a:endParaRPr lang="en-US" dirty="0"/>
          </a:p>
        </p:txBody>
      </p:sp>
    </p:spTree>
    <p:extLst>
      <p:ext uri="{BB962C8B-B14F-4D97-AF65-F5344CB8AC3E}">
        <p14:creationId xmlns:p14="http://schemas.microsoft.com/office/powerpoint/2010/main" val="57969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6</a:t>
            </a:fld>
            <a:endParaRPr lang="en-US" dirty="0"/>
          </a:p>
        </p:txBody>
      </p:sp>
    </p:spTree>
    <p:extLst>
      <p:ext uri="{BB962C8B-B14F-4D97-AF65-F5344CB8AC3E}">
        <p14:creationId xmlns:p14="http://schemas.microsoft.com/office/powerpoint/2010/main" val="1013822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7</a:t>
            </a:fld>
            <a:endParaRPr lang="en-US" dirty="0"/>
          </a:p>
        </p:txBody>
      </p:sp>
    </p:spTree>
    <p:extLst>
      <p:ext uri="{BB962C8B-B14F-4D97-AF65-F5344CB8AC3E}">
        <p14:creationId xmlns:p14="http://schemas.microsoft.com/office/powerpoint/2010/main" val="80572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8</a:t>
            </a:fld>
            <a:endParaRPr lang="en-US" dirty="0"/>
          </a:p>
        </p:txBody>
      </p:sp>
    </p:spTree>
    <p:extLst>
      <p:ext uri="{BB962C8B-B14F-4D97-AF65-F5344CB8AC3E}">
        <p14:creationId xmlns:p14="http://schemas.microsoft.com/office/powerpoint/2010/main" val="2550912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11</a:t>
            </a:fld>
            <a:endParaRPr lang="en-US" dirty="0"/>
          </a:p>
        </p:txBody>
      </p:sp>
    </p:spTree>
    <p:extLst>
      <p:ext uri="{BB962C8B-B14F-4D97-AF65-F5344CB8AC3E}">
        <p14:creationId xmlns:p14="http://schemas.microsoft.com/office/powerpoint/2010/main" val="2412739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Title Slide Layout">
    <p:bg>
      <p:bgPr>
        <a:solidFill>
          <a:srgbClr val="004F6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032" y="-2"/>
            <a:ext cx="7946968" cy="6858001"/>
          </a:xfrm>
          <a:prstGeom prst="rect">
            <a:avLst/>
          </a:prstGeom>
        </p:spPr>
      </p:pic>
      <p:sp>
        <p:nvSpPr>
          <p:cNvPr id="4546" name="Title 1"/>
          <p:cNvSpPr>
            <a:spLocks noGrp="1"/>
          </p:cNvSpPr>
          <p:nvPr>
            <p:ph type="title"/>
          </p:nvPr>
        </p:nvSpPr>
        <p:spPr>
          <a:xfrm>
            <a:off x="1991783" y="2832097"/>
            <a:ext cx="6292309" cy="996954"/>
          </a:xfrm>
          <a:prstGeom prst="rect">
            <a:avLst/>
          </a:prstGeom>
          <a:effectLst/>
        </p:spPr>
        <p:txBody>
          <a:bodyPr anchor="ctr" anchorCtr="0">
            <a:normAutofit/>
          </a:bodyPr>
          <a:lstStyle>
            <a:lvl1pPr>
              <a:defRPr sz="3600" b="0">
                <a:solidFill>
                  <a:schemeClr val="bg1"/>
                </a:solidFill>
                <a:effectLst/>
                <a:latin typeface="Arial" panose="020B0604020202020204" pitchFamily="34" charset="0"/>
                <a:cs typeface="Arial" panose="020B0604020202020204" pitchFamily="34" charset="0"/>
              </a:defRPr>
            </a:lvl1pPr>
          </a:lstStyle>
          <a:p>
            <a:r>
              <a:rPr lang="en-US" dirty="0"/>
              <a:t>Click to edit Master title style</a:t>
            </a:r>
          </a:p>
        </p:txBody>
      </p:sp>
      <p:sp>
        <p:nvSpPr>
          <p:cNvPr id="4547" name="Text Placeholder 6"/>
          <p:cNvSpPr>
            <a:spLocks noGrp="1"/>
          </p:cNvSpPr>
          <p:nvPr>
            <p:ph type="body" sz="quarter" idx="11" hasCustomPrompt="1"/>
          </p:nvPr>
        </p:nvSpPr>
        <p:spPr>
          <a:xfrm>
            <a:off x="1991783" y="3854076"/>
            <a:ext cx="5545835" cy="561021"/>
          </a:xfrm>
          <a:prstGeom prst="rect">
            <a:avLst/>
          </a:prstGeom>
        </p:spPr>
        <p:txBody>
          <a:bodyPr anchor="ctr">
            <a:noAutofit/>
          </a:bodyPr>
          <a:lstStyle>
            <a:lvl1pPr marL="0" indent="0" algn="l" defTabSz="685800" rtl="0" eaLnBrk="1" latinLnBrk="0" hangingPunct="1">
              <a:lnSpc>
                <a:spcPct val="90000"/>
              </a:lnSpc>
              <a:spcBef>
                <a:spcPts val="750"/>
              </a:spcBef>
              <a:buFont typeface="Arial" panose="020B0604020202020204" pitchFamily="34" charset="0"/>
              <a:buNone/>
              <a:defRPr lang="en-US" sz="2400" kern="1200" dirty="0">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700" indent="0" algn="l">
              <a:buNone/>
              <a:defRPr>
                <a:solidFill>
                  <a:schemeClr val="bg1">
                    <a:lumMod val="50000"/>
                  </a:schemeClr>
                </a:solidFill>
              </a:defRPr>
            </a:lvl5pPr>
            <a:lvl6pPr marL="1285875" indent="0">
              <a:buNone/>
              <a:defRPr/>
            </a:lvl6pPr>
            <a:lvl7pPr marL="1543050" indent="0">
              <a:buNone/>
              <a:defRPr/>
            </a:lvl7pPr>
            <a:lvl8pPr marL="1800225" indent="0">
              <a:buNone/>
              <a:defRPr/>
            </a:lvl8pPr>
            <a:lvl9pPr marL="2057400" indent="0">
              <a:buNone/>
              <a:defRPr/>
            </a:lvl9pPr>
          </a:lstStyle>
          <a:p>
            <a:r>
              <a:rPr lang="en-US" dirty="0"/>
              <a:t>Click to edit Master subtitle style</a:t>
            </a:r>
          </a:p>
        </p:txBody>
      </p:sp>
      <p:sp>
        <p:nvSpPr>
          <p:cNvPr id="4556" name="Rectangle 4555"/>
          <p:cNvSpPr/>
          <p:nvPr userDrawn="1"/>
        </p:nvSpPr>
        <p:spPr>
          <a:xfrm>
            <a:off x="0" y="0"/>
            <a:ext cx="1206501" cy="6858000"/>
          </a:xfrm>
          <a:prstGeom prst="rect">
            <a:avLst/>
          </a:prstGeom>
          <a:solidFill>
            <a:srgbClr val="002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215677651"/>
      </p:ext>
    </p:extLst>
  </p:cSld>
  <p:clrMapOvr>
    <a:masterClrMapping/>
  </p:clrMapOvr>
  <p:transition spd="slow">
    <p:strips dir="rd"/>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109" y="831542"/>
            <a:ext cx="8174467" cy="5384432"/>
          </a:xfrm>
          <a:prstGeom prst="rect">
            <a:avLst/>
          </a:prstGeom>
        </p:spPr>
        <p:txBody>
          <a:bodyPr wrap="square" tIns="91440" bIns="91440">
            <a:normAutofit/>
          </a:bodyPr>
          <a:lstStyle>
            <a:lvl1pPr>
              <a:lnSpc>
                <a:spcPct val="100000"/>
              </a:lnSpc>
              <a:spcBef>
                <a:spcPts val="600"/>
              </a:spcBef>
              <a:spcAft>
                <a:spcPts val="1200"/>
              </a:spcAft>
              <a:defRPr sz="2000">
                <a:solidFill>
                  <a:srgbClr val="00505C"/>
                </a:solidFill>
              </a:defRPr>
            </a:lvl1pPr>
            <a:lvl2pPr>
              <a:lnSpc>
                <a:spcPct val="100000"/>
              </a:lnSpc>
              <a:spcBef>
                <a:spcPts val="600"/>
              </a:spcBef>
              <a:spcAft>
                <a:spcPts val="600"/>
              </a:spcAft>
              <a:buClr>
                <a:schemeClr val="tx1"/>
              </a:buClr>
              <a:defRPr sz="1800">
                <a:solidFill>
                  <a:schemeClr val="tx1">
                    <a:lumMod val="65000"/>
                    <a:lumOff val="35000"/>
                  </a:schemeClr>
                </a:solidFill>
              </a:defRPr>
            </a:lvl2pPr>
            <a:lvl3pPr>
              <a:lnSpc>
                <a:spcPct val="100000"/>
              </a:lnSpc>
              <a:spcBef>
                <a:spcPts val="600"/>
              </a:spcBef>
              <a:spcAft>
                <a:spcPts val="600"/>
              </a:spcAft>
              <a:buClr>
                <a:schemeClr val="tx1"/>
              </a:buClr>
              <a:defRPr sz="1600">
                <a:solidFill>
                  <a:schemeClr val="tx1">
                    <a:lumMod val="65000"/>
                    <a:lumOff val="35000"/>
                  </a:schemeClr>
                </a:solidFill>
              </a:defRPr>
            </a:lvl3pPr>
            <a:lvl4pPr>
              <a:lnSpc>
                <a:spcPct val="100000"/>
              </a:lnSpc>
              <a:spcBef>
                <a:spcPts val="600"/>
              </a:spcBef>
              <a:spcAft>
                <a:spcPts val="600"/>
              </a:spcAft>
              <a:buClr>
                <a:schemeClr val="tx1"/>
              </a:buClr>
              <a:defRPr sz="1400">
                <a:solidFill>
                  <a:schemeClr val="tx1">
                    <a:lumMod val="65000"/>
                    <a:lumOff val="35000"/>
                  </a:schemeClr>
                </a:solidFill>
              </a:defRPr>
            </a:lvl4pPr>
            <a:lvl5pPr>
              <a:lnSpc>
                <a:spcPct val="100000"/>
              </a:lnSpc>
              <a:spcBef>
                <a:spcPts val="600"/>
              </a:spcBef>
              <a:spcAft>
                <a:spcPts val="600"/>
              </a:spcAft>
              <a:buClr>
                <a:schemeClr val="tx1"/>
              </a:buClr>
              <a:defRPr sz="12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293047" y="50430"/>
            <a:ext cx="8457254" cy="592306"/>
          </a:xfrm>
          <a:prstGeom prst="rect">
            <a:avLst/>
          </a:prstGeom>
        </p:spPr>
        <p:txBody>
          <a:bodyPr anchor="ctr" anchorCtr="0">
            <a:noAutofit/>
          </a:bodyPr>
          <a:lstStyle>
            <a:lvl1pPr>
              <a:defRPr sz="2800" b="0">
                <a:solidFill>
                  <a:srgbClr val="00505C"/>
                </a:solidFill>
              </a:defRPr>
            </a:lvl1pPr>
          </a:lstStyle>
          <a:p>
            <a:r>
              <a:rPr lang="en-US" dirty="0"/>
              <a:t>Click to edit Master title style</a:t>
            </a:r>
          </a:p>
        </p:txBody>
      </p:sp>
      <p:sp>
        <p:nvSpPr>
          <p:cNvPr id="21" name="Rectangle 20"/>
          <p:cNvSpPr/>
          <p:nvPr userDrawn="1"/>
        </p:nvSpPr>
        <p:spPr>
          <a:xfrm>
            <a:off x="1" y="0"/>
            <a:ext cx="12811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Lato" panose="020F0502020204030203" pitchFamily="34" charset="0"/>
            </a:endParaRPr>
          </a:p>
        </p:txBody>
      </p:sp>
      <p:sp>
        <p:nvSpPr>
          <p:cNvPr id="23" name="Rectangle 22"/>
          <p:cNvSpPr/>
          <p:nvPr userDrawn="1"/>
        </p:nvSpPr>
        <p:spPr>
          <a:xfrm>
            <a:off x="1" y="0"/>
            <a:ext cx="116377" cy="6857999"/>
          </a:xfrm>
          <a:prstGeom prst="rect">
            <a:avLst/>
          </a:prstGeom>
          <a:solidFill>
            <a:srgbClr val="002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7" name="Straight Connector 26"/>
          <p:cNvCxnSpPr/>
          <p:nvPr userDrawn="1"/>
        </p:nvCxnSpPr>
        <p:spPr>
          <a:xfrm>
            <a:off x="222250" y="6389162"/>
            <a:ext cx="8800307" cy="0"/>
          </a:xfrm>
          <a:prstGeom prst="line">
            <a:avLst/>
          </a:prstGeom>
          <a:ln>
            <a:solidFill>
              <a:srgbClr val="96969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431416"/>
      </p:ext>
    </p:extLst>
  </p:cSld>
  <p:clrMapOvr>
    <a:masterClrMapping/>
  </p:clrMapOvr>
  <p:transition spd="slow">
    <p:strips dir="rd"/>
  </p:transition>
  <p:extLst mod="1">
    <p:ext uri="{DCECCB84-F9BA-43D5-87BE-67443E8EF086}">
      <p15:sldGuideLst xmlns:p15="http://schemas.microsoft.com/office/powerpoint/2012/main">
        <p15:guide id="1" orient="horz" pos="374">
          <p15:clr>
            <a:srgbClr val="FBAE40"/>
          </p15:clr>
        </p15:guide>
        <p15:guide id="2" pos="2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Divider">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52364"/>
          <a:stretch/>
        </p:blipFill>
        <p:spPr>
          <a:xfrm>
            <a:off x="0" y="3591098"/>
            <a:ext cx="9143999" cy="3266901"/>
          </a:xfrm>
          <a:prstGeom prst="rect">
            <a:avLst/>
          </a:prstGeom>
        </p:spPr>
      </p:pic>
      <p:sp>
        <p:nvSpPr>
          <p:cNvPr id="2" name="Title 1"/>
          <p:cNvSpPr>
            <a:spLocks noGrp="1"/>
          </p:cNvSpPr>
          <p:nvPr>
            <p:ph type="title"/>
          </p:nvPr>
        </p:nvSpPr>
        <p:spPr>
          <a:xfrm>
            <a:off x="396136" y="2601238"/>
            <a:ext cx="8351729" cy="989559"/>
          </a:xfrm>
          <a:prstGeom prst="rect">
            <a:avLst/>
          </a:prstGeom>
        </p:spPr>
        <p:txBody>
          <a:bodyPr anchor="ctr" anchorCtr="0">
            <a:normAutofit/>
          </a:bodyPr>
          <a:lstStyle>
            <a:lvl1pPr algn="ctr">
              <a:defRPr sz="3600">
                <a:solidFill>
                  <a:srgbClr val="00505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9" name="Content Placeholder 17"/>
          <p:cNvSpPr>
            <a:spLocks noGrp="1"/>
          </p:cNvSpPr>
          <p:nvPr>
            <p:ph sz="quarter" idx="13"/>
          </p:nvPr>
        </p:nvSpPr>
        <p:spPr>
          <a:xfrm>
            <a:off x="378373" y="3902810"/>
            <a:ext cx="8363606" cy="2400301"/>
          </a:xfrm>
          <a:prstGeom prst="rect">
            <a:avLst/>
          </a:prstGeom>
        </p:spPr>
        <p:txBody>
          <a:bodyPr>
            <a:normAutofit/>
          </a:bodyPr>
          <a:lstStyle>
            <a:lvl1pPr marL="0" indent="0" algn="ctr">
              <a:buFontTx/>
              <a:buNone/>
              <a:defRPr sz="16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11711147"/>
      </p:ext>
    </p:extLst>
  </p:cSld>
  <p:clrMapOvr>
    <a:masterClrMapping/>
  </p:clrMapOvr>
  <p:transition spd="slow">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s">
    <p:spTree>
      <p:nvGrpSpPr>
        <p:cNvPr id="1" name=""/>
        <p:cNvGrpSpPr/>
        <p:nvPr/>
      </p:nvGrpSpPr>
      <p:grpSpPr>
        <a:xfrm>
          <a:off x="0" y="0"/>
          <a:ext cx="0" cy="0"/>
          <a:chOff x="0" y="0"/>
          <a:chExt cx="0" cy="0"/>
        </a:xfrm>
      </p:grpSpPr>
      <p:sp>
        <p:nvSpPr>
          <p:cNvPr id="22" name="Rectangle 21"/>
          <p:cNvSpPr/>
          <p:nvPr userDrawn="1"/>
        </p:nvSpPr>
        <p:spPr>
          <a:xfrm flipV="1">
            <a:off x="0" y="-2"/>
            <a:ext cx="9144000" cy="593726"/>
          </a:xfrm>
          <a:prstGeom prst="rect">
            <a:avLst/>
          </a:prstGeom>
          <a:solidFill>
            <a:srgbClr val="005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8" name="Title 7"/>
          <p:cNvSpPr>
            <a:spLocks noGrp="1"/>
          </p:cNvSpPr>
          <p:nvPr>
            <p:ph type="title"/>
          </p:nvPr>
        </p:nvSpPr>
        <p:spPr>
          <a:xfrm>
            <a:off x="77145" y="18352"/>
            <a:ext cx="8666806" cy="592306"/>
          </a:xfrm>
          <a:prstGeom prst="rect">
            <a:avLst/>
          </a:prstGeom>
        </p:spPr>
        <p:txBody>
          <a:bodyPr anchor="ctr" anchorCtr="0">
            <a:noAutofit/>
          </a:bodyPr>
          <a:lstStyle>
            <a:lvl1pPr>
              <a:defRPr sz="2400" b="0">
                <a:solidFill>
                  <a:schemeClr val="bg1"/>
                </a:solidFill>
              </a:defRPr>
            </a:lvl1pPr>
          </a:lstStyle>
          <a:p>
            <a:r>
              <a:rPr lang="en-US" dirty="0"/>
              <a:t>Click to edit Master title style</a:t>
            </a:r>
          </a:p>
        </p:txBody>
      </p:sp>
      <p:sp>
        <p:nvSpPr>
          <p:cNvPr id="11" name="Content Placeholder 2"/>
          <p:cNvSpPr>
            <a:spLocks noGrp="1"/>
          </p:cNvSpPr>
          <p:nvPr>
            <p:ph idx="1"/>
          </p:nvPr>
        </p:nvSpPr>
        <p:spPr>
          <a:xfrm>
            <a:off x="556109" y="831542"/>
            <a:ext cx="8174467" cy="5384432"/>
          </a:xfrm>
          <a:prstGeom prst="rect">
            <a:avLst/>
          </a:prstGeom>
        </p:spPr>
        <p:txBody>
          <a:bodyPr wrap="square" tIns="91440" bIns="91440">
            <a:normAutofit/>
          </a:bodyPr>
          <a:lstStyle>
            <a:lvl1pPr>
              <a:lnSpc>
                <a:spcPct val="100000"/>
              </a:lnSpc>
              <a:spcBef>
                <a:spcPts val="300"/>
              </a:spcBef>
              <a:spcAft>
                <a:spcPts val="600"/>
              </a:spcAft>
              <a:defRPr sz="2000">
                <a:solidFill>
                  <a:srgbClr val="00505C"/>
                </a:solidFill>
              </a:defRPr>
            </a:lvl1pPr>
            <a:lvl2pPr>
              <a:lnSpc>
                <a:spcPct val="100000"/>
              </a:lnSpc>
              <a:spcBef>
                <a:spcPts val="300"/>
              </a:spcBef>
              <a:spcAft>
                <a:spcPts val="600"/>
              </a:spcAft>
              <a:buClr>
                <a:schemeClr val="tx1"/>
              </a:buClr>
              <a:defRPr sz="1800">
                <a:solidFill>
                  <a:schemeClr val="tx1">
                    <a:lumMod val="65000"/>
                    <a:lumOff val="35000"/>
                  </a:schemeClr>
                </a:solidFill>
              </a:defRPr>
            </a:lvl2pPr>
            <a:lvl3pPr>
              <a:lnSpc>
                <a:spcPct val="100000"/>
              </a:lnSpc>
              <a:spcBef>
                <a:spcPts val="300"/>
              </a:spcBef>
              <a:spcAft>
                <a:spcPts val="600"/>
              </a:spcAft>
              <a:buClr>
                <a:schemeClr val="tx1"/>
              </a:buClr>
              <a:defRPr sz="1600">
                <a:solidFill>
                  <a:schemeClr val="tx1">
                    <a:lumMod val="65000"/>
                    <a:lumOff val="35000"/>
                  </a:schemeClr>
                </a:solidFill>
              </a:defRPr>
            </a:lvl3pPr>
            <a:lvl4pPr>
              <a:lnSpc>
                <a:spcPct val="100000"/>
              </a:lnSpc>
              <a:spcBef>
                <a:spcPts val="300"/>
              </a:spcBef>
              <a:spcAft>
                <a:spcPts val="600"/>
              </a:spcAft>
              <a:buClr>
                <a:schemeClr val="tx1"/>
              </a:buClr>
              <a:defRPr sz="1400">
                <a:solidFill>
                  <a:schemeClr val="tx1">
                    <a:lumMod val="65000"/>
                    <a:lumOff val="35000"/>
                  </a:schemeClr>
                </a:solidFill>
              </a:defRPr>
            </a:lvl4pPr>
            <a:lvl5pPr>
              <a:lnSpc>
                <a:spcPct val="100000"/>
              </a:lnSpc>
              <a:spcBef>
                <a:spcPts val="300"/>
              </a:spcBef>
              <a:spcAft>
                <a:spcPts val="600"/>
              </a:spcAft>
              <a:buClr>
                <a:schemeClr val="tx1"/>
              </a:buClr>
              <a:defRPr sz="12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p:cNvCxnSpPr/>
          <p:nvPr userDrawn="1"/>
        </p:nvCxnSpPr>
        <p:spPr>
          <a:xfrm>
            <a:off x="222250" y="6389162"/>
            <a:ext cx="8800307" cy="0"/>
          </a:xfrm>
          <a:prstGeom prst="line">
            <a:avLst/>
          </a:prstGeom>
          <a:ln>
            <a:solidFill>
              <a:srgbClr val="96969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224065"/>
      </p:ext>
    </p:extLst>
  </p:cSld>
  <p:clrMapOvr>
    <a:masterClrMapping/>
  </p:clrMapOvr>
  <p:transition spd="slow">
    <p:strips dir="rd"/>
  </p:transition>
  <p:extLst mod="1">
    <p:ext uri="{DCECCB84-F9BA-43D5-87BE-67443E8EF086}">
      <p15:sldGuideLst xmlns:p15="http://schemas.microsoft.com/office/powerpoint/2012/main">
        <p15:guide id="1" orient="horz" pos="374">
          <p15:clr>
            <a:srgbClr val="FBAE40"/>
          </p15:clr>
        </p15:guide>
        <p15:guide id="2" pos="23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txBox="1">
            <a:spLocks noChangeArrowheads="1"/>
          </p:cNvSpPr>
          <p:nvPr userDrawn="1"/>
        </p:nvSpPr>
        <p:spPr bwMode="auto">
          <a:xfrm>
            <a:off x="3400425" y="6445923"/>
            <a:ext cx="2343150" cy="338554"/>
          </a:xfrm>
          <a:prstGeom prst="rect">
            <a:avLst/>
          </a:prstGeom>
          <a:noFill/>
          <a:ln w="9525">
            <a:noFill/>
            <a:miter lim="800000"/>
            <a:headEnd/>
            <a:tailEnd/>
          </a:ln>
        </p:spPr>
        <p:txBody>
          <a:bodyPr vert="horz" wrap="square" lIns="91440" tIns="91440" rIns="91440" bIns="91440" numCol="1" anchor="t" anchorCtr="0" compatLnSpc="1">
            <a:prstTxWarp prst="textNoShape">
              <a:avLst/>
            </a:prstTxWarp>
            <a:spAutoFit/>
          </a:bodyPr>
          <a:lstStyle>
            <a:lvl1pPr>
              <a:defRPr sz="700"/>
            </a:lvl1pPr>
          </a:lstStyle>
          <a:p>
            <a:pPr marL="0" marR="0" lvl="0" indent="0" algn="ctr" defTabSz="1086775" rtl="0" eaLnBrk="0" fontAlgn="base" latinLnBrk="0" hangingPunct="0">
              <a:lnSpc>
                <a:spcPct val="100000"/>
              </a:lnSpc>
              <a:spcBef>
                <a:spcPct val="0"/>
              </a:spcBef>
              <a:spcAft>
                <a:spcPct val="0"/>
              </a:spcAft>
              <a:buClrTx/>
              <a:buSzTx/>
              <a:buFontTx/>
              <a:buNone/>
              <a:tabLst/>
              <a:defRPr/>
            </a:pPr>
            <a:fld id="{8D7874BA-B114-4D1F-A449-70AD1C45E88A}" type="slidenum">
              <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MS PGothic" pitchFamily="34" charset="-128"/>
                <a:cs typeface="Arial" panose="020B0604020202020204" pitchFamily="34" charset="0"/>
              </a:rPr>
              <a:pPr marL="0" marR="0" lvl="0" indent="0" algn="ctr" defTabSz="1086775"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16559504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2">
            <a:extLst>
              <a:ext uri="{FF2B5EF4-FFF2-40B4-BE49-F238E27FC236}">
                <a16:creationId xmlns:a16="http://schemas.microsoft.com/office/drawing/2014/main" id="{D00A044F-07F8-483B-BE45-24D97CE82B59}"/>
              </a:ext>
            </a:extLst>
          </p:cNvPr>
          <p:cNvSpPr>
            <a:spLocks noGrp="1"/>
          </p:cNvSpPr>
          <p:nvPr>
            <p:ph type="title"/>
          </p:nvPr>
        </p:nvSpPr>
        <p:spPr>
          <a:xfrm>
            <a:off x="2076453" y="2443403"/>
            <a:ext cx="6292309" cy="996954"/>
          </a:xfrm>
        </p:spPr>
        <p:txBody>
          <a:bodyPr>
            <a:normAutofit/>
          </a:bodyPr>
          <a:lstStyle/>
          <a:p>
            <a:r>
              <a:rPr lang="en-US" dirty="0"/>
              <a:t>Comprehensive Problem</a:t>
            </a:r>
          </a:p>
        </p:txBody>
      </p:sp>
      <p:cxnSp>
        <p:nvCxnSpPr>
          <p:cNvPr id="12" name="Straight Connector 11">
            <a:extLst>
              <a:ext uri="{FF2B5EF4-FFF2-40B4-BE49-F238E27FC236}">
                <a16:creationId xmlns:a16="http://schemas.microsoft.com/office/drawing/2014/main" id="{2D4B0424-583A-4E80-A450-086E3B076DC9}"/>
              </a:ext>
            </a:extLst>
          </p:cNvPr>
          <p:cNvCxnSpPr/>
          <p:nvPr/>
        </p:nvCxnSpPr>
        <p:spPr>
          <a:xfrm>
            <a:off x="2156898" y="3298270"/>
            <a:ext cx="620763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itle 12">
            <a:extLst>
              <a:ext uri="{FF2B5EF4-FFF2-40B4-BE49-F238E27FC236}">
                <a16:creationId xmlns:a16="http://schemas.microsoft.com/office/drawing/2014/main" id="{F3C7ED45-1BA5-4068-8EAD-45DDC92E73D5}"/>
              </a:ext>
            </a:extLst>
          </p:cNvPr>
          <p:cNvSpPr txBox="1">
            <a:spLocks/>
          </p:cNvSpPr>
          <p:nvPr/>
        </p:nvSpPr>
        <p:spPr>
          <a:xfrm>
            <a:off x="2076453" y="3516280"/>
            <a:ext cx="4851885" cy="425625"/>
          </a:xfrm>
          <a:prstGeom prst="rect">
            <a:avLst/>
          </a:prstGeom>
          <a:effectLst/>
        </p:spPr>
        <p:txBody>
          <a:bodyPr vert="horz" lIns="91440" tIns="45720" rIns="91440" bIns="45720" rtlCol="0" anchor="ctr" anchorCtr="0">
            <a:normAutofit fontScale="97500"/>
          </a:bodyPr>
          <a:lstStyle>
            <a:lvl1pPr algn="l" defTabSz="914400" rtl="0" eaLnBrk="1" latinLnBrk="0" hangingPunct="1">
              <a:lnSpc>
                <a:spcPct val="90000"/>
              </a:lnSpc>
              <a:spcBef>
                <a:spcPct val="0"/>
              </a:spcBef>
              <a:buNone/>
              <a:defRPr sz="3600" b="0" kern="1200">
                <a:solidFill>
                  <a:schemeClr val="bg1"/>
                </a:solidFill>
                <a:effectLst/>
                <a:latin typeface="Arial" panose="020B0604020202020204" pitchFamily="34" charset="0"/>
                <a:ea typeface="+mj-ea"/>
                <a:cs typeface="Arial" panose="020B0604020202020204" pitchFamily="34" charset="0"/>
              </a:defRPr>
            </a:lvl1pPr>
          </a:lstStyle>
          <a:p>
            <a:r>
              <a:rPr lang="en-US" sz="1600" dirty="0"/>
              <a:t>Approach Definition</a:t>
            </a:r>
          </a:p>
        </p:txBody>
      </p:sp>
    </p:spTree>
    <p:extLst>
      <p:ext uri="{BB962C8B-B14F-4D97-AF65-F5344CB8AC3E}">
        <p14:creationId xmlns:p14="http://schemas.microsoft.com/office/powerpoint/2010/main" val="1859338463"/>
      </p:ext>
    </p:extLst>
  </p:cSld>
  <p:clrMapOvr>
    <a:masterClrMapping/>
  </p:clrMapOvr>
  <p:transition spd="slow">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712" b="9402"/>
          <a:stretch/>
        </p:blipFill>
        <p:spPr>
          <a:xfrm>
            <a:off x="158262" y="829969"/>
            <a:ext cx="8985738" cy="4788316"/>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Proposed UI / Workflow</a:t>
            </a:r>
          </a:p>
        </p:txBody>
      </p:sp>
      <p:sp>
        <p:nvSpPr>
          <p:cNvPr id="5" name="Rounded Rectangular Callout 4"/>
          <p:cNvSpPr/>
          <p:nvPr/>
        </p:nvSpPr>
        <p:spPr>
          <a:xfrm>
            <a:off x="1051886" y="5837596"/>
            <a:ext cx="2708031" cy="659395"/>
          </a:xfrm>
          <a:prstGeom prst="wedgeRoundRectCallout">
            <a:avLst>
              <a:gd name="adj1" fmla="val 75409"/>
              <a:gd name="adj2" fmla="val -13444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Side by </a:t>
            </a:r>
            <a:r>
              <a:rPr lang="en-US" sz="1200" dirty="0" smtClean="0"/>
              <a:t>Side </a:t>
            </a:r>
            <a:r>
              <a:rPr lang="en-US" sz="1200" dirty="0"/>
              <a:t>Layout of the Question</a:t>
            </a:r>
          </a:p>
          <a:p>
            <a:pPr marL="171450" indent="-171450">
              <a:buFont typeface="Arial" panose="020B0604020202020204" pitchFamily="34" charset="0"/>
              <a:buChar char="•"/>
            </a:pPr>
            <a:r>
              <a:rPr lang="en-US" sz="1200" dirty="0"/>
              <a:t>Instructions on the Left</a:t>
            </a:r>
          </a:p>
          <a:p>
            <a:pPr marL="171450" indent="-171450">
              <a:buFont typeface="Arial" panose="020B0604020202020204" pitchFamily="34" charset="0"/>
              <a:buChar char="•"/>
            </a:pPr>
            <a:r>
              <a:rPr lang="en-US" sz="1200" dirty="0"/>
              <a:t>Question Grid on Right</a:t>
            </a:r>
          </a:p>
        </p:txBody>
      </p:sp>
    </p:spTree>
    <p:extLst>
      <p:ext uri="{BB962C8B-B14F-4D97-AF65-F5344CB8AC3E}">
        <p14:creationId xmlns:p14="http://schemas.microsoft.com/office/powerpoint/2010/main" val="2594546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Options to render Question Grids</a:t>
            </a:r>
            <a:endParaRPr lang="en-US" dirty="0"/>
          </a:p>
        </p:txBody>
      </p:sp>
      <p:sp>
        <p:nvSpPr>
          <p:cNvPr id="2" name="Content Placeholder 1"/>
          <p:cNvSpPr>
            <a:spLocks noGrp="1"/>
          </p:cNvSpPr>
          <p:nvPr>
            <p:ph sz="quarter" idx="13"/>
          </p:nvPr>
        </p:nvSpPr>
        <p:spPr>
          <a:xfrm>
            <a:off x="5187461" y="3902810"/>
            <a:ext cx="3554517" cy="2400301"/>
          </a:xfrm>
        </p:spPr>
        <p:txBody>
          <a:bodyPr/>
          <a:lstStyle/>
          <a:p>
            <a:pPr algn="l"/>
            <a:r>
              <a:rPr lang="en-US" dirty="0" smtClean="0"/>
              <a:t>Option 1: Full Screen / Pop up Mode</a:t>
            </a:r>
          </a:p>
          <a:p>
            <a:pPr algn="l"/>
            <a:r>
              <a:rPr lang="en-US" dirty="0" smtClean="0"/>
              <a:t>Option 2: Vertical Expansion</a:t>
            </a:r>
            <a:endParaRPr lang="en-US" dirty="0"/>
          </a:p>
        </p:txBody>
      </p:sp>
    </p:spTree>
    <p:extLst>
      <p:ext uri="{BB962C8B-B14F-4D97-AF65-F5344CB8AC3E}">
        <p14:creationId xmlns:p14="http://schemas.microsoft.com/office/powerpoint/2010/main" val="2348469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Option 1: Full Screen / Pop up </a:t>
            </a:r>
            <a:r>
              <a:rPr lang="en-US" dirty="0" smtClean="0"/>
              <a:t>Mode</a:t>
            </a:r>
            <a:endParaRPr lang="en-US"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1472038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712"/>
          <a:stretch/>
        </p:blipFill>
        <p:spPr>
          <a:xfrm>
            <a:off x="158262" y="829969"/>
            <a:ext cx="8985738" cy="5285232"/>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Option 1: Full Screen / Pop up Mode</a:t>
            </a:r>
          </a:p>
        </p:txBody>
      </p:sp>
      <p:sp>
        <p:nvSpPr>
          <p:cNvPr id="7" name="Rectangle 6"/>
          <p:cNvSpPr/>
          <p:nvPr/>
        </p:nvSpPr>
        <p:spPr>
          <a:xfrm>
            <a:off x="2756019" y="2057400"/>
            <a:ext cx="6359038" cy="34465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Rounded Rectangular Callout 5"/>
          <p:cNvSpPr/>
          <p:nvPr/>
        </p:nvSpPr>
        <p:spPr>
          <a:xfrm>
            <a:off x="5629273" y="1314602"/>
            <a:ext cx="2107957" cy="329697"/>
          </a:xfrm>
          <a:prstGeom prst="wedgeRoundRectCallout">
            <a:avLst>
              <a:gd name="adj1" fmla="val -84966"/>
              <a:gd name="adj2" fmla="val 17101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Support to Expand this area</a:t>
            </a:r>
          </a:p>
        </p:txBody>
      </p:sp>
      <p:sp>
        <p:nvSpPr>
          <p:cNvPr id="10" name="Rounded Rectangular Callout 9"/>
          <p:cNvSpPr/>
          <p:nvPr/>
        </p:nvSpPr>
        <p:spPr>
          <a:xfrm>
            <a:off x="5262559" y="6363453"/>
            <a:ext cx="1929549" cy="329697"/>
          </a:xfrm>
          <a:prstGeom prst="wedgeRoundRectCallout">
            <a:avLst>
              <a:gd name="adj1" fmla="val 81433"/>
              <a:gd name="adj2" fmla="val -15433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User Clicks Full Screen</a:t>
            </a:r>
            <a:endParaRPr lang="en-US" sz="1200" dirty="0"/>
          </a:p>
        </p:txBody>
      </p:sp>
    </p:spTree>
    <p:extLst>
      <p:ext uri="{BB962C8B-B14F-4D97-AF65-F5344CB8AC3E}">
        <p14:creationId xmlns:p14="http://schemas.microsoft.com/office/powerpoint/2010/main" val="1193197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Option 1: Full Screen / Pop up Mode</a:t>
            </a:r>
          </a:p>
        </p:txBody>
      </p:sp>
      <p:pic>
        <p:nvPicPr>
          <p:cNvPr id="3" name="Picture 2"/>
          <p:cNvPicPr>
            <a:picLocks noChangeAspect="1"/>
          </p:cNvPicPr>
          <p:nvPr/>
        </p:nvPicPr>
        <p:blipFill>
          <a:blip r:embed="rId2"/>
          <a:stretch>
            <a:fillRect/>
          </a:stretch>
        </p:blipFill>
        <p:spPr>
          <a:xfrm>
            <a:off x="77145" y="610658"/>
            <a:ext cx="9022565" cy="6249865"/>
          </a:xfrm>
          <a:prstGeom prst="rect">
            <a:avLst/>
          </a:prstGeom>
          <a:ln>
            <a:noFill/>
          </a:ln>
          <a:effectLst>
            <a:outerShdw blurRad="190500" algn="tl" rotWithShape="0">
              <a:srgbClr val="000000">
                <a:alpha val="70000"/>
              </a:srgbClr>
            </a:outerShdw>
          </a:effectLst>
        </p:spPr>
      </p:pic>
      <p:sp>
        <p:nvSpPr>
          <p:cNvPr id="5" name="Rounded Rectangular Callout 4"/>
          <p:cNvSpPr/>
          <p:nvPr/>
        </p:nvSpPr>
        <p:spPr>
          <a:xfrm>
            <a:off x="3592864" y="5893957"/>
            <a:ext cx="2708031" cy="659395"/>
          </a:xfrm>
          <a:prstGeom prst="wedgeRoundRectCallout">
            <a:avLst>
              <a:gd name="adj1" fmla="val 92564"/>
              <a:gd name="adj2" fmla="val 3386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Minimize and return to Main screen after completing the assignment</a:t>
            </a:r>
          </a:p>
        </p:txBody>
      </p:sp>
      <p:sp>
        <p:nvSpPr>
          <p:cNvPr id="7" name="Rounded Rectangular Callout 6"/>
          <p:cNvSpPr/>
          <p:nvPr/>
        </p:nvSpPr>
        <p:spPr>
          <a:xfrm>
            <a:off x="6536180" y="5673931"/>
            <a:ext cx="1780259" cy="440051"/>
          </a:xfrm>
          <a:prstGeom prst="wedgeRoundRectCallout">
            <a:avLst>
              <a:gd name="adj1" fmla="val 74046"/>
              <a:gd name="adj2" fmla="val 10782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Option to Submit in Full Screen Mode Also</a:t>
            </a:r>
          </a:p>
        </p:txBody>
      </p:sp>
    </p:spTree>
    <p:extLst>
      <p:ext uri="{BB962C8B-B14F-4D97-AF65-F5344CB8AC3E}">
        <p14:creationId xmlns:p14="http://schemas.microsoft.com/office/powerpoint/2010/main" val="2604767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Option 1: Full Screen / Pop up Mode</a:t>
            </a:r>
          </a:p>
        </p:txBody>
      </p:sp>
      <p:pic>
        <p:nvPicPr>
          <p:cNvPr id="6" name="Picture 5"/>
          <p:cNvPicPr>
            <a:picLocks noChangeAspect="1"/>
          </p:cNvPicPr>
          <p:nvPr/>
        </p:nvPicPr>
        <p:blipFill>
          <a:blip r:embed="rId2"/>
          <a:stretch>
            <a:fillRect/>
          </a:stretch>
        </p:blipFill>
        <p:spPr>
          <a:xfrm>
            <a:off x="77145" y="1276609"/>
            <a:ext cx="9034939" cy="4927092"/>
          </a:xfrm>
          <a:prstGeom prst="rect">
            <a:avLst/>
          </a:prstGeom>
          <a:ln>
            <a:noFill/>
          </a:ln>
          <a:effectLst>
            <a:outerShdw blurRad="190500" algn="tl" rotWithShape="0">
              <a:srgbClr val="000000">
                <a:alpha val="70000"/>
              </a:srgbClr>
            </a:outerShdw>
          </a:effectLst>
        </p:spPr>
      </p:pic>
      <p:sp>
        <p:nvSpPr>
          <p:cNvPr id="8" name="Rounded Rectangular Callout 7"/>
          <p:cNvSpPr/>
          <p:nvPr/>
        </p:nvSpPr>
        <p:spPr>
          <a:xfrm>
            <a:off x="6718054" y="1276609"/>
            <a:ext cx="2107957" cy="329697"/>
          </a:xfrm>
          <a:prstGeom prst="wedgeRoundRectCallout">
            <a:avLst>
              <a:gd name="adj1" fmla="val -59280"/>
              <a:gd name="adj2" fmla="val 20412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Completed Assignment</a:t>
            </a:r>
          </a:p>
        </p:txBody>
      </p:sp>
      <p:sp>
        <p:nvSpPr>
          <p:cNvPr id="9" name="Rounded Rectangular Callout 8"/>
          <p:cNvSpPr/>
          <p:nvPr/>
        </p:nvSpPr>
        <p:spPr>
          <a:xfrm>
            <a:off x="6718054" y="6437662"/>
            <a:ext cx="1434872" cy="247650"/>
          </a:xfrm>
          <a:prstGeom prst="wedgeRoundRectCallout">
            <a:avLst>
              <a:gd name="adj1" fmla="val 95575"/>
              <a:gd name="adj2" fmla="val -14549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Submit Disabled</a:t>
            </a:r>
            <a:endParaRPr lang="en-US" sz="1200" dirty="0"/>
          </a:p>
        </p:txBody>
      </p:sp>
    </p:spTree>
    <p:extLst>
      <p:ext uri="{BB962C8B-B14F-4D97-AF65-F5344CB8AC3E}">
        <p14:creationId xmlns:p14="http://schemas.microsoft.com/office/powerpoint/2010/main" val="1893470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Option 2: Vertical Expansion</a:t>
            </a:r>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899081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7145" y="1030941"/>
            <a:ext cx="8920137" cy="4563035"/>
          </a:xfrm>
          <a:prstGeom prst="rect">
            <a:avLst/>
          </a:prstGeom>
        </p:spPr>
      </p:pic>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Option 2: Vertical Expansion</a:t>
            </a:r>
          </a:p>
        </p:txBody>
      </p:sp>
      <p:sp>
        <p:nvSpPr>
          <p:cNvPr id="6" name="Rounded Rectangular Callout 5"/>
          <p:cNvSpPr/>
          <p:nvPr/>
        </p:nvSpPr>
        <p:spPr>
          <a:xfrm>
            <a:off x="5522260" y="2885600"/>
            <a:ext cx="3015504" cy="395482"/>
          </a:xfrm>
          <a:prstGeom prst="wedgeRoundRectCallout">
            <a:avLst>
              <a:gd name="adj1" fmla="val 62559"/>
              <a:gd name="adj2" fmla="val -615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Scrolling controlled through Browser only</a:t>
            </a:r>
            <a:endParaRPr lang="en-US" sz="1200" dirty="0"/>
          </a:p>
        </p:txBody>
      </p:sp>
    </p:spTree>
    <p:extLst>
      <p:ext uri="{BB962C8B-B14F-4D97-AF65-F5344CB8AC3E}">
        <p14:creationId xmlns:p14="http://schemas.microsoft.com/office/powerpoint/2010/main" val="117156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Navigation to other sections</a:t>
            </a:r>
          </a:p>
        </p:txBody>
      </p:sp>
      <p:sp>
        <p:nvSpPr>
          <p:cNvPr id="2" name="Content Placeholder 1"/>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467048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Navigation to next question - </a:t>
            </a:r>
            <a:r>
              <a:rPr lang="en-US" dirty="0" smtClean="0"/>
              <a:t>Issue</a:t>
            </a:r>
            <a:endParaRPr lang="en-US" dirty="0"/>
          </a:p>
        </p:txBody>
      </p:sp>
      <p:sp>
        <p:nvSpPr>
          <p:cNvPr id="7" name="Content Placeholder 6"/>
          <p:cNvSpPr>
            <a:spLocks noGrp="1"/>
          </p:cNvSpPr>
          <p:nvPr>
            <p:ph idx="1"/>
          </p:nvPr>
        </p:nvSpPr>
        <p:spPr>
          <a:xfrm>
            <a:off x="520940" y="795872"/>
            <a:ext cx="8431137" cy="5503941"/>
          </a:xfrm>
        </p:spPr>
        <p:txBody>
          <a:bodyPr vert="horz" wrap="square" lIns="91440" tIns="91440" rIns="91440" bIns="91440" rtlCol="0" anchor="t">
            <a:noAutofit/>
          </a:bodyPr>
          <a:lstStyle/>
          <a:p>
            <a:r>
              <a:rPr lang="en-US" sz="1400" dirty="0"/>
              <a:t>As each new Question is initiating with the default state (answer to the previous step), it is required to hide the next Step from the user until the previous step is submitted</a:t>
            </a:r>
            <a:br>
              <a:rPr lang="en-US" sz="1400" dirty="0"/>
            </a:br>
            <a:endParaRPr lang="en-US" sz="1400" dirty="0"/>
          </a:p>
          <a:p>
            <a:r>
              <a:rPr lang="en-US" sz="1400" dirty="0"/>
              <a:t>In a case where user attempts to move to subsequent section without completing the previous section, the Question will remain locked for him</a:t>
            </a:r>
          </a:p>
          <a:p>
            <a:endParaRPr lang="en-US" sz="1400" dirty="0"/>
          </a:p>
          <a:p>
            <a:r>
              <a:rPr lang="en-US" sz="1400" dirty="0"/>
              <a:t>Appropriate message will be displayed to the user directing him to submit the previous question before moving on to the next question</a:t>
            </a:r>
            <a:endParaRPr lang="en-US" sz="1100" dirty="0"/>
          </a:p>
          <a:p>
            <a:pPr marL="0" indent="0">
              <a:buNone/>
            </a:pPr>
            <a:endParaRPr lang="en-US" sz="1600" dirty="0"/>
          </a:p>
          <a:p>
            <a:pPr marL="0" indent="0">
              <a:buNone/>
            </a:pPr>
            <a:r>
              <a:rPr lang="en-US" sz="1800" dirty="0"/>
              <a:t/>
            </a:r>
            <a:br>
              <a:rPr lang="en-US" sz="1800" dirty="0"/>
            </a:br>
            <a:endParaRPr lang="en-US" sz="1200" dirty="0"/>
          </a:p>
          <a:p>
            <a:pPr>
              <a:spcBef>
                <a:spcPts val="0"/>
              </a:spcBef>
              <a:spcAft>
                <a:spcPts val="1200"/>
              </a:spcAft>
            </a:pPr>
            <a:endParaRPr lang="en-US" sz="1600" dirty="0"/>
          </a:p>
          <a:p>
            <a:pPr>
              <a:spcBef>
                <a:spcPts val="0"/>
              </a:spcBef>
              <a:spcAft>
                <a:spcPts val="1200"/>
              </a:spcAft>
            </a:pPr>
            <a:endParaRPr lang="en-US" sz="1400" dirty="0"/>
          </a:p>
          <a:p>
            <a:pPr marL="0" indent="0">
              <a:spcBef>
                <a:spcPts val="0"/>
              </a:spcBef>
              <a:spcAft>
                <a:spcPts val="1200"/>
              </a:spcAft>
              <a:buNone/>
            </a:pPr>
            <a:endParaRPr lang="en-US" sz="1600" dirty="0"/>
          </a:p>
        </p:txBody>
      </p:sp>
      <p:pic>
        <p:nvPicPr>
          <p:cNvPr id="2" name="Picture 1"/>
          <p:cNvPicPr>
            <a:picLocks noChangeAspect="1"/>
          </p:cNvPicPr>
          <p:nvPr/>
        </p:nvPicPr>
        <p:blipFill>
          <a:blip r:embed="rId3"/>
          <a:stretch>
            <a:fillRect/>
          </a:stretch>
        </p:blipFill>
        <p:spPr>
          <a:xfrm>
            <a:off x="274675" y="2995506"/>
            <a:ext cx="3759811" cy="2081491"/>
          </a:xfrm>
          <a:prstGeom prst="rect">
            <a:avLst/>
          </a:prstGeom>
          <a:ln>
            <a:noFill/>
          </a:ln>
          <a:effectLst>
            <a:outerShdw blurRad="190500" algn="tl" rotWithShape="0">
              <a:srgbClr val="000000">
                <a:alpha val="70000"/>
              </a:srgbClr>
            </a:outerShdw>
          </a:effectLst>
        </p:spPr>
      </p:pic>
      <p:sp>
        <p:nvSpPr>
          <p:cNvPr id="5" name="Rectangle 4"/>
          <p:cNvSpPr/>
          <p:nvPr/>
        </p:nvSpPr>
        <p:spPr>
          <a:xfrm>
            <a:off x="2154580" y="3125161"/>
            <a:ext cx="1879906" cy="1949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3" name="Picture 2"/>
          <p:cNvPicPr>
            <a:picLocks noChangeAspect="1"/>
          </p:cNvPicPr>
          <p:nvPr/>
        </p:nvPicPr>
        <p:blipFill>
          <a:blip r:embed="rId4"/>
          <a:stretch>
            <a:fillRect/>
          </a:stretch>
        </p:blipFill>
        <p:spPr>
          <a:xfrm>
            <a:off x="4508806" y="4036251"/>
            <a:ext cx="3968951" cy="2077208"/>
          </a:xfrm>
          <a:prstGeom prst="rect">
            <a:avLst/>
          </a:prstGeom>
          <a:ln>
            <a:noFill/>
          </a:ln>
          <a:effectLst>
            <a:outerShdw blurRad="190500" algn="tl" rotWithShape="0">
              <a:srgbClr val="000000">
                <a:alpha val="70000"/>
              </a:srgbClr>
            </a:outerShdw>
          </a:effectLst>
        </p:spPr>
      </p:pic>
      <p:sp>
        <p:nvSpPr>
          <p:cNvPr id="8" name="Rectangle 7"/>
          <p:cNvSpPr/>
          <p:nvPr/>
        </p:nvSpPr>
        <p:spPr>
          <a:xfrm>
            <a:off x="4613375" y="4256942"/>
            <a:ext cx="1879906" cy="1949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 name="Left-Up Arrow 3"/>
          <p:cNvSpPr/>
          <p:nvPr/>
        </p:nvSpPr>
        <p:spPr>
          <a:xfrm rot="5400000">
            <a:off x="3362592" y="5065505"/>
            <a:ext cx="908951" cy="1186961"/>
          </a:xfrm>
          <a:prstGeom prst="leftUpArrow">
            <a:avLst>
              <a:gd name="adj1" fmla="val 9523"/>
              <a:gd name="adj2" fmla="val 2440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p>
        </p:txBody>
      </p:sp>
    </p:spTree>
    <p:extLst>
      <p:ext uri="{BB962C8B-B14F-4D97-AF65-F5344CB8AC3E}">
        <p14:creationId xmlns:p14="http://schemas.microsoft.com/office/powerpoint/2010/main" val="9060863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56109" y="544154"/>
            <a:ext cx="8174467" cy="5769560"/>
          </a:xfrm>
        </p:spPr>
        <p:txBody>
          <a:bodyPr>
            <a:normAutofit/>
          </a:bodyPr>
          <a:lstStyle/>
          <a:p>
            <a:pPr>
              <a:lnSpc>
                <a:spcPct val="150000"/>
              </a:lnSpc>
              <a:spcBef>
                <a:spcPts val="0"/>
              </a:spcBef>
              <a:spcAft>
                <a:spcPts val="0"/>
              </a:spcAft>
            </a:pPr>
            <a:r>
              <a:rPr lang="en-US" sz="1800" dirty="0"/>
              <a:t>Problem Definition</a:t>
            </a:r>
          </a:p>
          <a:p>
            <a:pPr>
              <a:lnSpc>
                <a:spcPct val="150000"/>
              </a:lnSpc>
              <a:spcBef>
                <a:spcPts val="0"/>
              </a:spcBef>
              <a:spcAft>
                <a:spcPts val="0"/>
              </a:spcAft>
            </a:pPr>
            <a:r>
              <a:rPr lang="en-US" sz="1800" dirty="0"/>
              <a:t>Key Design Considerations</a:t>
            </a:r>
            <a:endParaRPr lang="en-US" sz="1600" dirty="0"/>
          </a:p>
          <a:p>
            <a:pPr>
              <a:lnSpc>
                <a:spcPct val="150000"/>
              </a:lnSpc>
              <a:spcBef>
                <a:spcPts val="0"/>
              </a:spcBef>
              <a:spcAft>
                <a:spcPts val="0"/>
              </a:spcAft>
            </a:pPr>
            <a:r>
              <a:rPr lang="en-US" sz="1800" dirty="0" smtClean="0"/>
              <a:t>Solution </a:t>
            </a:r>
            <a:r>
              <a:rPr lang="en-US" sz="1800" dirty="0"/>
              <a:t>Approach</a:t>
            </a:r>
          </a:p>
          <a:p>
            <a:pPr lvl="1">
              <a:lnSpc>
                <a:spcPct val="150000"/>
              </a:lnSpc>
              <a:spcBef>
                <a:spcPts val="0"/>
              </a:spcBef>
              <a:spcAft>
                <a:spcPts val="0"/>
              </a:spcAft>
            </a:pPr>
            <a:r>
              <a:rPr lang="en-US" sz="1600" dirty="0"/>
              <a:t>Splitting Problem into smaller questions</a:t>
            </a:r>
          </a:p>
          <a:p>
            <a:pPr lvl="1">
              <a:lnSpc>
                <a:spcPct val="150000"/>
              </a:lnSpc>
              <a:spcBef>
                <a:spcPts val="0"/>
              </a:spcBef>
              <a:spcAft>
                <a:spcPts val="0"/>
              </a:spcAft>
            </a:pPr>
            <a:r>
              <a:rPr lang="en-US" sz="1600" dirty="0"/>
              <a:t>UI / Workflow Definition</a:t>
            </a:r>
          </a:p>
          <a:p>
            <a:pPr lvl="1">
              <a:lnSpc>
                <a:spcPct val="150000"/>
              </a:lnSpc>
              <a:spcBef>
                <a:spcPts val="0"/>
              </a:spcBef>
              <a:spcAft>
                <a:spcPts val="0"/>
              </a:spcAft>
            </a:pPr>
            <a:r>
              <a:rPr lang="en-US" sz="1600" dirty="0"/>
              <a:t>Question Navigation Approach</a:t>
            </a:r>
          </a:p>
          <a:p>
            <a:pPr>
              <a:lnSpc>
                <a:spcPct val="150000"/>
              </a:lnSpc>
              <a:spcBef>
                <a:spcPts val="0"/>
              </a:spcBef>
              <a:spcAft>
                <a:spcPts val="0"/>
              </a:spcAft>
            </a:pPr>
            <a:r>
              <a:rPr lang="en-US" sz="1800" dirty="0" smtClean="0"/>
              <a:t>Status / Next Steps</a:t>
            </a:r>
            <a:endParaRPr lang="en-US" sz="1800" dirty="0"/>
          </a:p>
          <a:p>
            <a:pPr>
              <a:lnSpc>
                <a:spcPct val="150000"/>
              </a:lnSpc>
              <a:spcBef>
                <a:spcPts val="0"/>
              </a:spcBef>
              <a:spcAft>
                <a:spcPts val="0"/>
              </a:spcAft>
            </a:pPr>
            <a:r>
              <a:rPr lang="en-US" sz="1800" dirty="0" smtClean="0"/>
              <a:t>Target</a:t>
            </a:r>
            <a:endParaRPr lang="en-US" sz="1800" dirty="0"/>
          </a:p>
          <a:p>
            <a:pPr lvl="1">
              <a:lnSpc>
                <a:spcPct val="150000"/>
              </a:lnSpc>
              <a:spcBef>
                <a:spcPts val="0"/>
              </a:spcBef>
              <a:spcAft>
                <a:spcPts val="0"/>
              </a:spcAft>
            </a:pPr>
            <a:r>
              <a:rPr lang="en-US" sz="1600" dirty="0"/>
              <a:t>V2.0 Scope (Sept’19)</a:t>
            </a:r>
          </a:p>
          <a:p>
            <a:pPr lvl="1">
              <a:lnSpc>
                <a:spcPct val="150000"/>
              </a:lnSpc>
              <a:spcBef>
                <a:spcPts val="0"/>
              </a:spcBef>
              <a:spcAft>
                <a:spcPts val="0"/>
              </a:spcAft>
            </a:pPr>
            <a:r>
              <a:rPr lang="en-US" sz="1600" dirty="0"/>
              <a:t>V3.0 Scope (Dec’19)</a:t>
            </a:r>
            <a:endParaRPr lang="en-US" dirty="0"/>
          </a:p>
          <a:p>
            <a:pPr>
              <a:lnSpc>
                <a:spcPct val="150000"/>
              </a:lnSpc>
              <a:spcBef>
                <a:spcPts val="0"/>
              </a:spcBef>
              <a:spcAft>
                <a:spcPts val="0"/>
              </a:spcAft>
            </a:pPr>
            <a:endParaRPr lang="en-US" sz="1800" dirty="0"/>
          </a:p>
        </p:txBody>
      </p:sp>
      <p:sp>
        <p:nvSpPr>
          <p:cNvPr id="9" name="Title 8"/>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369942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Navigation to other sections - Approach</a:t>
            </a:r>
          </a:p>
        </p:txBody>
      </p:sp>
      <p:pic>
        <p:nvPicPr>
          <p:cNvPr id="8" name="Picture 7">
            <a:extLst>
              <a:ext uri="{FF2B5EF4-FFF2-40B4-BE49-F238E27FC236}">
                <a16:creationId xmlns:a16="http://schemas.microsoft.com/office/drawing/2014/main" id="{76D6A838-5422-4FFF-B5AB-AADF051E934D}"/>
              </a:ext>
            </a:extLst>
          </p:cNvPr>
          <p:cNvPicPr>
            <a:picLocks noChangeAspect="1"/>
          </p:cNvPicPr>
          <p:nvPr/>
        </p:nvPicPr>
        <p:blipFill>
          <a:blip r:embed="rId3"/>
          <a:stretch>
            <a:fillRect/>
          </a:stretch>
        </p:blipFill>
        <p:spPr>
          <a:xfrm>
            <a:off x="77146" y="1165558"/>
            <a:ext cx="8889448" cy="39698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313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Task List</a:t>
            </a:r>
          </a:p>
        </p:txBody>
      </p:sp>
      <p:sp>
        <p:nvSpPr>
          <p:cNvPr id="2" name="Content Placeholder 1"/>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545584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High Level Task List</a:t>
            </a:r>
          </a:p>
        </p:txBody>
      </p:sp>
      <p:sp>
        <p:nvSpPr>
          <p:cNvPr id="7" name="Content Placeholder 6"/>
          <p:cNvSpPr>
            <a:spLocks noGrp="1"/>
          </p:cNvSpPr>
          <p:nvPr>
            <p:ph idx="1"/>
          </p:nvPr>
        </p:nvSpPr>
        <p:spPr>
          <a:xfrm>
            <a:off x="520940" y="795872"/>
            <a:ext cx="8431137" cy="5503941"/>
          </a:xfrm>
        </p:spPr>
        <p:txBody>
          <a:bodyPr vert="horz" wrap="square" lIns="91440" tIns="91440" rIns="91440" bIns="91440" rtlCol="0" anchor="t">
            <a:noAutofit/>
          </a:bodyPr>
          <a:lstStyle/>
          <a:p>
            <a:r>
              <a:rPr lang="en-US" sz="1800" dirty="0" smtClean="0"/>
              <a:t>Content Authoring - </a:t>
            </a:r>
            <a:r>
              <a:rPr lang="en-US" sz="1800" dirty="0">
                <a:solidFill>
                  <a:schemeClr val="accent6">
                    <a:lumMod val="75000"/>
                  </a:schemeClr>
                </a:solidFill>
              </a:rPr>
              <a:t>Done</a:t>
            </a:r>
            <a:endParaRPr lang="en-US" sz="1800" dirty="0" smtClean="0"/>
          </a:p>
          <a:p>
            <a:r>
              <a:rPr lang="en-US" sz="1800" dirty="0" smtClean="0"/>
              <a:t>Understanding of the Problem – </a:t>
            </a:r>
            <a:r>
              <a:rPr lang="en-US" sz="1800" dirty="0">
                <a:solidFill>
                  <a:schemeClr val="accent6">
                    <a:lumMod val="75000"/>
                  </a:schemeClr>
                </a:solidFill>
              </a:rPr>
              <a:t>Done</a:t>
            </a:r>
            <a:endParaRPr lang="en-US" sz="1800" dirty="0" smtClean="0">
              <a:solidFill>
                <a:schemeClr val="accent6">
                  <a:lumMod val="75000"/>
                </a:schemeClr>
              </a:solidFill>
            </a:endParaRPr>
          </a:p>
          <a:p>
            <a:r>
              <a:rPr lang="en-US" sz="1800" dirty="0" smtClean="0"/>
              <a:t>Splitting Problem into smaller questions - </a:t>
            </a:r>
            <a:r>
              <a:rPr lang="en-US" sz="1800" dirty="0">
                <a:solidFill>
                  <a:schemeClr val="accent6">
                    <a:lumMod val="75000"/>
                  </a:schemeClr>
                </a:solidFill>
              </a:rPr>
              <a:t>Done</a:t>
            </a:r>
            <a:endParaRPr lang="en-US" sz="1800" dirty="0" smtClean="0">
              <a:solidFill>
                <a:schemeClr val="accent6">
                  <a:lumMod val="75000"/>
                </a:schemeClr>
              </a:solidFill>
            </a:endParaRPr>
          </a:p>
          <a:p>
            <a:r>
              <a:rPr lang="en-US" sz="1800" dirty="0" smtClean="0"/>
              <a:t>Approach Finalization – </a:t>
            </a:r>
            <a:r>
              <a:rPr lang="en-US" sz="1800" dirty="0" smtClean="0">
                <a:solidFill>
                  <a:schemeClr val="accent4">
                    <a:lumMod val="75000"/>
                  </a:schemeClr>
                </a:solidFill>
              </a:rPr>
              <a:t>In Process</a:t>
            </a:r>
          </a:p>
          <a:p>
            <a:pPr lvl="1"/>
            <a:r>
              <a:rPr lang="en-US" sz="1600" dirty="0" smtClean="0"/>
              <a:t>Implementation </a:t>
            </a:r>
            <a:r>
              <a:rPr lang="en-US" sz="1600" dirty="0"/>
              <a:t>of Full Screen Mode </a:t>
            </a:r>
            <a:r>
              <a:rPr lang="en-US" sz="1600" dirty="0" smtClean="0"/>
              <a:t>/ Expanded Mode – </a:t>
            </a:r>
            <a:r>
              <a:rPr lang="en-US" sz="1600" dirty="0"/>
              <a:t>?</a:t>
            </a:r>
          </a:p>
          <a:p>
            <a:pPr lvl="1"/>
            <a:r>
              <a:rPr lang="en-US" sz="1600" dirty="0"/>
              <a:t>Implementation of Restricting Navigation - </a:t>
            </a:r>
            <a:r>
              <a:rPr lang="en-US" sz="1600" dirty="0" smtClean="0"/>
              <a:t>?</a:t>
            </a:r>
          </a:p>
          <a:p>
            <a:r>
              <a:rPr lang="en-US" sz="1800" dirty="0"/>
              <a:t>Finalization of </a:t>
            </a:r>
            <a:r>
              <a:rPr lang="en-US" sz="1800" dirty="0" smtClean="0"/>
              <a:t>UI – </a:t>
            </a:r>
            <a:r>
              <a:rPr lang="en-US" sz="1800" dirty="0" smtClean="0">
                <a:solidFill>
                  <a:schemeClr val="accent4">
                    <a:lumMod val="75000"/>
                  </a:schemeClr>
                </a:solidFill>
              </a:rPr>
              <a:t>In Process</a:t>
            </a:r>
            <a:endParaRPr lang="en-US" sz="1600" dirty="0">
              <a:solidFill>
                <a:schemeClr val="accent4">
                  <a:lumMod val="75000"/>
                </a:schemeClr>
              </a:solidFill>
            </a:endParaRPr>
          </a:p>
          <a:p>
            <a:r>
              <a:rPr lang="en-US" sz="1800" dirty="0"/>
              <a:t>Content </a:t>
            </a:r>
            <a:r>
              <a:rPr lang="en-US" sz="1800" dirty="0" smtClean="0"/>
              <a:t>Ingestion – </a:t>
            </a:r>
            <a:r>
              <a:rPr lang="en-US" sz="1800" dirty="0" smtClean="0">
                <a:solidFill>
                  <a:schemeClr val="accent4">
                    <a:lumMod val="75000"/>
                  </a:schemeClr>
                </a:solidFill>
              </a:rPr>
              <a:t>In Process</a:t>
            </a:r>
            <a:endParaRPr lang="en-US" sz="1800" dirty="0">
              <a:solidFill>
                <a:schemeClr val="accent4">
                  <a:lumMod val="75000"/>
                </a:schemeClr>
              </a:solidFill>
            </a:endParaRPr>
          </a:p>
          <a:p>
            <a:r>
              <a:rPr lang="en-US" sz="1800" dirty="0"/>
              <a:t>QA </a:t>
            </a:r>
            <a:r>
              <a:rPr lang="en-US" sz="1800" dirty="0" smtClean="0"/>
              <a:t>/ Reviews – Not Started</a:t>
            </a:r>
            <a:endParaRPr lang="en-US" sz="1800" dirty="0"/>
          </a:p>
          <a:p>
            <a:r>
              <a:rPr lang="en-US" sz="1800" dirty="0" smtClean="0"/>
              <a:t>? Anything else</a:t>
            </a:r>
            <a:endParaRPr lang="en-US" sz="1800" dirty="0"/>
          </a:p>
          <a:p>
            <a:endParaRPr lang="en-US" sz="1400" dirty="0"/>
          </a:p>
          <a:p>
            <a:pPr marL="0" indent="0">
              <a:buNone/>
            </a:pPr>
            <a:endParaRPr lang="en-US" sz="1600" dirty="0"/>
          </a:p>
          <a:p>
            <a:pPr marL="0" indent="0">
              <a:buNone/>
            </a:pPr>
            <a:r>
              <a:rPr lang="en-US" sz="1800" dirty="0"/>
              <a:t/>
            </a:r>
            <a:br>
              <a:rPr lang="en-US" sz="1800" dirty="0"/>
            </a:br>
            <a:endParaRPr lang="en-US" sz="1200" dirty="0"/>
          </a:p>
          <a:p>
            <a:pPr>
              <a:spcBef>
                <a:spcPts val="0"/>
              </a:spcBef>
              <a:spcAft>
                <a:spcPts val="1200"/>
              </a:spcAft>
            </a:pPr>
            <a:endParaRPr lang="en-US" sz="1600" dirty="0"/>
          </a:p>
          <a:p>
            <a:pPr>
              <a:spcBef>
                <a:spcPts val="0"/>
              </a:spcBef>
              <a:spcAft>
                <a:spcPts val="1200"/>
              </a:spcAft>
            </a:pPr>
            <a:endParaRPr lang="en-US" sz="1400" dirty="0"/>
          </a:p>
          <a:p>
            <a:pPr marL="0" indent="0">
              <a:spcBef>
                <a:spcPts val="0"/>
              </a:spcBef>
              <a:spcAft>
                <a:spcPts val="1200"/>
              </a:spcAft>
              <a:buNone/>
            </a:pPr>
            <a:endParaRPr lang="en-US" sz="1600" dirty="0"/>
          </a:p>
        </p:txBody>
      </p:sp>
    </p:spTree>
    <p:extLst>
      <p:ext uri="{BB962C8B-B14F-4D97-AF65-F5344CB8AC3E}">
        <p14:creationId xmlns:p14="http://schemas.microsoft.com/office/powerpoint/2010/main" val="134421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Target </a:t>
            </a:r>
            <a:endParaRPr lang="en-US" dirty="0"/>
          </a:p>
        </p:txBody>
      </p:sp>
      <p:sp>
        <p:nvSpPr>
          <p:cNvPr id="2" name="Content Placeholder 1"/>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70273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Target</a:t>
            </a:r>
          </a:p>
        </p:txBody>
      </p:sp>
      <p:sp>
        <p:nvSpPr>
          <p:cNvPr id="7" name="Content Placeholder 6"/>
          <p:cNvSpPr>
            <a:spLocks noGrp="1"/>
          </p:cNvSpPr>
          <p:nvPr>
            <p:ph idx="1"/>
          </p:nvPr>
        </p:nvSpPr>
        <p:spPr>
          <a:xfrm>
            <a:off x="520940" y="795872"/>
            <a:ext cx="8431137" cy="5503941"/>
          </a:xfrm>
        </p:spPr>
        <p:txBody>
          <a:bodyPr vert="horz" wrap="square" lIns="91440" tIns="91440" rIns="91440" bIns="91440" rtlCol="0" anchor="t">
            <a:noAutofit/>
          </a:bodyPr>
          <a:lstStyle/>
          <a:p>
            <a:pPr>
              <a:lnSpc>
                <a:spcPct val="150000"/>
              </a:lnSpc>
              <a:spcBef>
                <a:spcPts val="0"/>
              </a:spcBef>
              <a:spcAft>
                <a:spcPts val="0"/>
              </a:spcAft>
            </a:pPr>
            <a:r>
              <a:rPr lang="en-US" sz="1800" dirty="0"/>
              <a:t>V2.0 Scope (</a:t>
            </a:r>
            <a:r>
              <a:rPr lang="en-US" sz="1800" dirty="0" smtClean="0"/>
              <a:t>Sept’19) - </a:t>
            </a:r>
            <a:r>
              <a:rPr lang="en-US" sz="1600" dirty="0" smtClean="0"/>
              <a:t>Entries </a:t>
            </a:r>
            <a:r>
              <a:rPr lang="en-US" sz="1600" dirty="0"/>
              <a:t>corresponding to </a:t>
            </a:r>
            <a:r>
              <a:rPr lang="en-US" sz="1600" dirty="0" smtClean="0"/>
              <a:t>June</a:t>
            </a:r>
          </a:p>
          <a:p>
            <a:pPr lvl="1"/>
            <a:r>
              <a:rPr lang="en-US" sz="1600" dirty="0" smtClean="0"/>
              <a:t>Journalize the transactions for June in the journal.</a:t>
            </a:r>
          </a:p>
          <a:p>
            <a:pPr lvl="1"/>
            <a:r>
              <a:rPr lang="en-US" sz="1600" dirty="0" smtClean="0"/>
              <a:t>Post the June journal entries to the ledgers.</a:t>
            </a:r>
          </a:p>
          <a:p>
            <a:pPr lvl="1"/>
            <a:r>
              <a:rPr lang="en-US" sz="1600" dirty="0" smtClean="0"/>
              <a:t>Prepare the June trial balance.</a:t>
            </a:r>
          </a:p>
          <a:p>
            <a:pPr lvl="1"/>
            <a:r>
              <a:rPr lang="en-US" sz="1600" dirty="0" smtClean="0"/>
              <a:t>Prepare the June income statement, retained earnings statement, and balance sheet.</a:t>
            </a:r>
          </a:p>
          <a:p>
            <a:pPr lvl="1"/>
            <a:r>
              <a:rPr lang="en-US" sz="1600" dirty="0" smtClean="0"/>
              <a:t>Journalize and post the closing entries for June.</a:t>
            </a:r>
          </a:p>
          <a:p>
            <a:pPr lvl="1"/>
            <a:r>
              <a:rPr lang="en-US" sz="1600" dirty="0" smtClean="0"/>
              <a:t>Prepare the June post-closing trial balance.</a:t>
            </a:r>
          </a:p>
          <a:p>
            <a:pPr>
              <a:lnSpc>
                <a:spcPct val="150000"/>
              </a:lnSpc>
              <a:spcBef>
                <a:spcPts val="0"/>
              </a:spcBef>
              <a:spcAft>
                <a:spcPts val="0"/>
              </a:spcAft>
            </a:pPr>
            <a:r>
              <a:rPr lang="en-US" sz="1800" dirty="0" smtClean="0"/>
              <a:t>V3.0 Scope (Dec’19) </a:t>
            </a:r>
            <a:r>
              <a:rPr lang="en-US" sz="1600" dirty="0" smtClean="0"/>
              <a:t>– Entries corresponding to July</a:t>
            </a:r>
          </a:p>
          <a:p>
            <a:pPr lvl="1"/>
            <a:r>
              <a:rPr lang="en-US" sz="1600" dirty="0" smtClean="0"/>
              <a:t>Journalize </a:t>
            </a:r>
            <a:r>
              <a:rPr lang="en-US" sz="1600" dirty="0"/>
              <a:t>the transactions for July in the journal.</a:t>
            </a:r>
          </a:p>
          <a:p>
            <a:pPr lvl="1"/>
            <a:r>
              <a:rPr lang="en-US" sz="1600" dirty="0"/>
              <a:t>Post the July journal entries to the ledgers.</a:t>
            </a:r>
          </a:p>
          <a:p>
            <a:pPr lvl="1"/>
            <a:r>
              <a:rPr lang="en-US" sz="1600" dirty="0"/>
              <a:t>Prepare the July trial balance.</a:t>
            </a:r>
          </a:p>
          <a:p>
            <a:pPr lvl="1"/>
            <a:r>
              <a:rPr lang="en-US" sz="1600" dirty="0"/>
              <a:t>Prepare the July income statement, retained earnings statement, and balance sheet.</a:t>
            </a:r>
          </a:p>
          <a:p>
            <a:pPr lvl="1"/>
            <a:r>
              <a:rPr lang="en-US" sz="1600" dirty="0"/>
              <a:t>Journalize and post the closing entries for July.</a:t>
            </a:r>
          </a:p>
          <a:p>
            <a:pPr lvl="1"/>
            <a:r>
              <a:rPr lang="en-US" sz="1600" dirty="0"/>
              <a:t>Prepare the July post-closing trial balance.</a:t>
            </a:r>
          </a:p>
          <a:p>
            <a:pPr lvl="1">
              <a:lnSpc>
                <a:spcPct val="150000"/>
              </a:lnSpc>
              <a:spcBef>
                <a:spcPts val="0"/>
              </a:spcBef>
              <a:spcAft>
                <a:spcPts val="0"/>
              </a:spcAft>
            </a:pPr>
            <a:endParaRPr lang="en-US" sz="1400" dirty="0" smtClean="0"/>
          </a:p>
          <a:p>
            <a:pPr lvl="1">
              <a:lnSpc>
                <a:spcPct val="150000"/>
              </a:lnSpc>
              <a:spcBef>
                <a:spcPts val="0"/>
              </a:spcBef>
              <a:spcAft>
                <a:spcPts val="0"/>
              </a:spcAft>
            </a:pPr>
            <a:endParaRPr lang="en-US" sz="1600" dirty="0"/>
          </a:p>
          <a:p>
            <a:r>
              <a:rPr lang="en-US" b="1" dirty="0"/>
              <a:t>INSTRUCTIONS FOR JUNE (Sections 4.2 – Sections 4.7)</a:t>
            </a:r>
          </a:p>
          <a:p>
            <a:r>
              <a:rPr lang="en-US" dirty="0"/>
              <a:t>Journalize the transactions for June in the journal.</a:t>
            </a:r>
          </a:p>
          <a:p>
            <a:r>
              <a:rPr lang="en-US" dirty="0"/>
              <a:t>Post the June journal entries to the ledgers.</a:t>
            </a:r>
          </a:p>
          <a:p>
            <a:r>
              <a:rPr lang="en-US" dirty="0"/>
              <a:t>Prepare the June trial balance.</a:t>
            </a:r>
          </a:p>
          <a:p>
            <a:r>
              <a:rPr lang="en-US" dirty="0"/>
              <a:t>Prepare the June income statement, retained earnings statement, and balance sheet.</a:t>
            </a:r>
          </a:p>
          <a:p>
            <a:r>
              <a:rPr lang="en-US" dirty="0"/>
              <a:t>Journalize and post the closing entries for June.</a:t>
            </a:r>
          </a:p>
          <a:p>
            <a:r>
              <a:rPr lang="en-US" dirty="0"/>
              <a:t>Prepare the June post-closing trial balance.</a:t>
            </a:r>
          </a:p>
          <a:p>
            <a:r>
              <a:rPr lang="en-US" b="1" dirty="0"/>
              <a:t>INSTRUCTIONS FOR JULY (Sections 4.8- 4.13)</a:t>
            </a:r>
          </a:p>
          <a:p>
            <a:pPr lvl="1">
              <a:lnSpc>
                <a:spcPct val="150000"/>
              </a:lnSpc>
              <a:spcBef>
                <a:spcPts val="0"/>
              </a:spcBef>
              <a:spcAft>
                <a:spcPts val="0"/>
              </a:spcAft>
            </a:pPr>
            <a:endParaRPr lang="en-US" sz="1600" dirty="0"/>
          </a:p>
          <a:p>
            <a:pPr lvl="2">
              <a:lnSpc>
                <a:spcPct val="150000"/>
              </a:lnSpc>
              <a:spcBef>
                <a:spcPts val="0"/>
              </a:spcBef>
              <a:spcAft>
                <a:spcPts val="0"/>
              </a:spcAft>
            </a:pPr>
            <a:endParaRPr lang="en-US" sz="1400" dirty="0"/>
          </a:p>
          <a:p>
            <a:pPr marL="0" indent="0">
              <a:buNone/>
            </a:pPr>
            <a:endParaRPr lang="en-US" sz="1400" dirty="0"/>
          </a:p>
          <a:p>
            <a:pPr marL="0" indent="0">
              <a:buNone/>
            </a:pPr>
            <a:endParaRPr lang="en-US" sz="1600" dirty="0"/>
          </a:p>
          <a:p>
            <a:pPr marL="0" indent="0">
              <a:buNone/>
            </a:pPr>
            <a:r>
              <a:rPr lang="en-US" sz="1800" dirty="0"/>
              <a:t/>
            </a:r>
            <a:br>
              <a:rPr lang="en-US" sz="1800" dirty="0"/>
            </a:br>
            <a:endParaRPr lang="en-US" sz="1200" dirty="0"/>
          </a:p>
          <a:p>
            <a:pPr>
              <a:spcBef>
                <a:spcPts val="0"/>
              </a:spcBef>
              <a:spcAft>
                <a:spcPts val="1200"/>
              </a:spcAft>
            </a:pPr>
            <a:endParaRPr lang="en-US" sz="1600" dirty="0"/>
          </a:p>
          <a:p>
            <a:pPr>
              <a:spcBef>
                <a:spcPts val="0"/>
              </a:spcBef>
              <a:spcAft>
                <a:spcPts val="1200"/>
              </a:spcAft>
            </a:pPr>
            <a:endParaRPr lang="en-US" sz="1400" dirty="0"/>
          </a:p>
          <a:p>
            <a:pPr marL="0" indent="0">
              <a:spcBef>
                <a:spcPts val="0"/>
              </a:spcBef>
              <a:spcAft>
                <a:spcPts val="1200"/>
              </a:spcAft>
              <a:buNone/>
            </a:pPr>
            <a:endParaRPr lang="en-US" sz="1600" dirty="0"/>
          </a:p>
        </p:txBody>
      </p:sp>
    </p:spTree>
    <p:extLst>
      <p:ext uri="{BB962C8B-B14F-4D97-AF65-F5344CB8AC3E}">
        <p14:creationId xmlns:p14="http://schemas.microsoft.com/office/powerpoint/2010/main" val="310738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23" end="23"/>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Thank You!</a:t>
            </a:r>
          </a:p>
        </p:txBody>
      </p:sp>
      <p:sp>
        <p:nvSpPr>
          <p:cNvPr id="2" name="Content Placeholder 1"/>
          <p:cNvSpPr>
            <a:spLocks noGrp="1"/>
          </p:cNvSpPr>
          <p:nvPr>
            <p:ph sz="quarter" idx="13"/>
          </p:nvPr>
        </p:nvSpPr>
        <p:spPr/>
        <p:txBody>
          <a:bodyPr/>
          <a:lstStyle/>
          <a:p>
            <a:endParaRPr lang="en-US"/>
          </a:p>
        </p:txBody>
      </p:sp>
    </p:spTree>
    <p:extLst>
      <p:ext uri="{BB962C8B-B14F-4D97-AF65-F5344CB8AC3E}">
        <p14:creationId xmlns:p14="http://schemas.microsoft.com/office/powerpoint/2010/main" val="2769704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Proposed UI / </a:t>
            </a:r>
            <a:r>
              <a:rPr lang="en-US" dirty="0" smtClean="0"/>
              <a:t>Workflow - Issues</a:t>
            </a:r>
            <a:endParaRPr lang="en-US" dirty="0">
              <a:solidFill>
                <a:srgbClr val="FF0000"/>
              </a:solidFill>
            </a:endParaRPr>
          </a:p>
        </p:txBody>
      </p:sp>
      <p:sp>
        <p:nvSpPr>
          <p:cNvPr id="6" name="Rounded Rectangular Callout 5"/>
          <p:cNvSpPr/>
          <p:nvPr/>
        </p:nvSpPr>
        <p:spPr>
          <a:xfrm>
            <a:off x="3429000" y="1279433"/>
            <a:ext cx="2637692" cy="443860"/>
          </a:xfrm>
          <a:prstGeom prst="wedgeRoundRectCallout">
            <a:avLst>
              <a:gd name="adj1" fmla="val 45701"/>
              <a:gd name="adj2" fmla="val 13139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Current Scenario: Vertical Scrollbars due to existing limits</a:t>
            </a:r>
            <a:endParaRPr lang="en-US" sz="1200" dirty="0"/>
          </a:p>
        </p:txBody>
      </p:sp>
      <p:pic>
        <p:nvPicPr>
          <p:cNvPr id="3" name="Picture 2"/>
          <p:cNvPicPr>
            <a:picLocks noChangeAspect="1"/>
          </p:cNvPicPr>
          <p:nvPr/>
        </p:nvPicPr>
        <p:blipFill>
          <a:blip r:embed="rId2"/>
          <a:stretch>
            <a:fillRect/>
          </a:stretch>
        </p:blipFill>
        <p:spPr>
          <a:xfrm>
            <a:off x="278474" y="904598"/>
            <a:ext cx="8764524" cy="5726430"/>
          </a:xfrm>
          <a:prstGeom prst="rect">
            <a:avLst/>
          </a:prstGeom>
        </p:spPr>
      </p:pic>
      <p:sp>
        <p:nvSpPr>
          <p:cNvPr id="7" name="Rectangle 6"/>
          <p:cNvSpPr/>
          <p:nvPr/>
        </p:nvSpPr>
        <p:spPr>
          <a:xfrm>
            <a:off x="3573703" y="2549769"/>
            <a:ext cx="338873" cy="42203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 name="Rectangle 7"/>
          <p:cNvSpPr/>
          <p:nvPr/>
        </p:nvSpPr>
        <p:spPr>
          <a:xfrm>
            <a:off x="8405079" y="2549769"/>
            <a:ext cx="228968" cy="42203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 name="Rectangle 8"/>
          <p:cNvSpPr/>
          <p:nvPr/>
        </p:nvSpPr>
        <p:spPr>
          <a:xfrm>
            <a:off x="8878345" y="904597"/>
            <a:ext cx="164653" cy="58654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ounded Rectangular Callout 9"/>
          <p:cNvSpPr/>
          <p:nvPr/>
        </p:nvSpPr>
        <p:spPr>
          <a:xfrm>
            <a:off x="401255" y="3767813"/>
            <a:ext cx="2708031" cy="659395"/>
          </a:xfrm>
          <a:prstGeom prst="wedgeRoundRectCallout">
            <a:avLst>
              <a:gd name="adj1" fmla="val 62747"/>
              <a:gd name="adj2" fmla="val 689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Scrolling at multiple levels required in order to complete the question which is not user friendly</a:t>
            </a:r>
            <a:endParaRPr lang="en-US" sz="1200" dirty="0"/>
          </a:p>
        </p:txBody>
      </p:sp>
    </p:spTree>
    <p:extLst>
      <p:ext uri="{BB962C8B-B14F-4D97-AF65-F5344CB8AC3E}">
        <p14:creationId xmlns:p14="http://schemas.microsoft.com/office/powerpoint/2010/main" val="3147442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Graphics</a:t>
            </a:r>
            <a:endParaRPr lang="en-US" dirty="0"/>
          </a:p>
        </p:txBody>
      </p:sp>
      <p:sp>
        <p:nvSpPr>
          <p:cNvPr id="2" name="Content Placeholder 1"/>
          <p:cNvSpPr>
            <a:spLocks noGrp="1"/>
          </p:cNvSpPr>
          <p:nvPr>
            <p:ph sz="quarter" idx="13"/>
          </p:nvPr>
        </p:nvSpPr>
        <p:spPr/>
        <p:txBody>
          <a:bodyPr/>
          <a:lstStyle/>
          <a:p>
            <a:endParaRPr lang="en-US"/>
          </a:p>
        </p:txBody>
      </p:sp>
    </p:spTree>
    <p:extLst>
      <p:ext uri="{BB962C8B-B14F-4D97-AF65-F5344CB8AC3E}">
        <p14:creationId xmlns:p14="http://schemas.microsoft.com/office/powerpoint/2010/main" val="1509557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Requirements</a:t>
            </a:r>
            <a:endParaRPr lang="en-US" dirty="0"/>
          </a:p>
        </p:txBody>
      </p:sp>
      <p:sp>
        <p:nvSpPr>
          <p:cNvPr id="7" name="Content Placeholder 6"/>
          <p:cNvSpPr>
            <a:spLocks noGrp="1"/>
          </p:cNvSpPr>
          <p:nvPr>
            <p:ph idx="1"/>
          </p:nvPr>
        </p:nvSpPr>
        <p:spPr>
          <a:xfrm>
            <a:off x="520940" y="795872"/>
            <a:ext cx="8431137" cy="5503941"/>
          </a:xfrm>
        </p:spPr>
        <p:txBody>
          <a:bodyPr vert="horz" wrap="square" lIns="91440" tIns="91440" rIns="91440" bIns="91440" rtlCol="0" anchor="t">
            <a:noAutofit/>
          </a:bodyPr>
          <a:lstStyle/>
          <a:p>
            <a:pPr>
              <a:lnSpc>
                <a:spcPct val="150000"/>
              </a:lnSpc>
              <a:spcBef>
                <a:spcPts val="0"/>
              </a:spcBef>
              <a:spcAft>
                <a:spcPts val="0"/>
              </a:spcAft>
            </a:pPr>
            <a:r>
              <a:rPr lang="en-US" sz="1800" dirty="0" smtClean="0"/>
              <a:t>A Widget with 2 panes</a:t>
            </a:r>
          </a:p>
          <a:p>
            <a:pPr lvl="1">
              <a:lnSpc>
                <a:spcPct val="150000"/>
              </a:lnSpc>
              <a:spcBef>
                <a:spcPts val="0"/>
              </a:spcBef>
              <a:spcAft>
                <a:spcPts val="0"/>
              </a:spcAft>
            </a:pPr>
            <a:r>
              <a:rPr lang="en-US" sz="1600" dirty="0" smtClean="0"/>
              <a:t>Panes Align left – Right (Side by Side) in default View</a:t>
            </a:r>
          </a:p>
          <a:p>
            <a:pPr lvl="1">
              <a:lnSpc>
                <a:spcPct val="150000"/>
              </a:lnSpc>
              <a:spcBef>
                <a:spcPts val="0"/>
              </a:spcBef>
              <a:spcAft>
                <a:spcPts val="0"/>
              </a:spcAft>
            </a:pPr>
            <a:r>
              <a:rPr lang="en-US" sz="1600" dirty="0" smtClean="0"/>
              <a:t>Can be Top / Bottom aligned also (Optional)</a:t>
            </a:r>
          </a:p>
          <a:p>
            <a:pPr lvl="1">
              <a:lnSpc>
                <a:spcPct val="150000"/>
              </a:lnSpc>
              <a:spcBef>
                <a:spcPts val="0"/>
              </a:spcBef>
              <a:spcAft>
                <a:spcPts val="0"/>
              </a:spcAft>
            </a:pPr>
            <a:r>
              <a:rPr lang="en-US" sz="1600" dirty="0" smtClean="0"/>
              <a:t>Expand / Collapse / Resize Options</a:t>
            </a:r>
          </a:p>
          <a:p>
            <a:pPr>
              <a:lnSpc>
                <a:spcPct val="150000"/>
              </a:lnSpc>
              <a:spcBef>
                <a:spcPts val="0"/>
              </a:spcBef>
              <a:spcAft>
                <a:spcPts val="0"/>
              </a:spcAft>
            </a:pPr>
            <a:r>
              <a:rPr lang="en-US" sz="1600" dirty="0" smtClean="0"/>
              <a:t>Widget Contents in current scenario</a:t>
            </a:r>
          </a:p>
          <a:p>
            <a:pPr lvl="1">
              <a:lnSpc>
                <a:spcPct val="150000"/>
              </a:lnSpc>
              <a:spcBef>
                <a:spcPts val="0"/>
              </a:spcBef>
              <a:spcAft>
                <a:spcPts val="0"/>
              </a:spcAft>
            </a:pPr>
            <a:r>
              <a:rPr lang="en-US" sz="1400" dirty="0" smtClean="0"/>
              <a:t>Left Pane is expected as a instruction area</a:t>
            </a:r>
          </a:p>
          <a:p>
            <a:pPr lvl="2">
              <a:lnSpc>
                <a:spcPct val="150000"/>
              </a:lnSpc>
              <a:spcBef>
                <a:spcPts val="0"/>
              </a:spcBef>
              <a:spcAft>
                <a:spcPts val="0"/>
              </a:spcAft>
            </a:pPr>
            <a:r>
              <a:rPr lang="en-US" sz="1200" dirty="0" smtClean="0"/>
              <a:t>Tabular (Leonardo View)</a:t>
            </a:r>
          </a:p>
          <a:p>
            <a:pPr lvl="2">
              <a:lnSpc>
                <a:spcPct val="150000"/>
              </a:lnSpc>
              <a:spcBef>
                <a:spcPts val="0"/>
              </a:spcBef>
              <a:spcAft>
                <a:spcPts val="0"/>
              </a:spcAft>
            </a:pPr>
            <a:r>
              <a:rPr lang="en-US" sz="1200" dirty="0" smtClean="0"/>
              <a:t>Text Editor</a:t>
            </a:r>
          </a:p>
          <a:p>
            <a:pPr>
              <a:lnSpc>
                <a:spcPct val="150000"/>
              </a:lnSpc>
              <a:spcBef>
                <a:spcPts val="0"/>
              </a:spcBef>
              <a:spcAft>
                <a:spcPts val="0"/>
              </a:spcAft>
            </a:pPr>
            <a:r>
              <a:rPr lang="en-US" sz="1600" dirty="0" smtClean="0"/>
              <a:t>Distinguishing between Question and Instruction Area</a:t>
            </a:r>
          </a:p>
          <a:p>
            <a:pPr lvl="1">
              <a:lnSpc>
                <a:spcPct val="150000"/>
              </a:lnSpc>
              <a:spcBef>
                <a:spcPts val="0"/>
              </a:spcBef>
              <a:spcAft>
                <a:spcPts val="0"/>
              </a:spcAft>
            </a:pPr>
            <a:r>
              <a:rPr lang="en-US" sz="1400" dirty="0" smtClean="0"/>
              <a:t>In case of Instructions in tabular format, there is a need to have a clear distinction between the instruction and question area by virtue of its appearance</a:t>
            </a:r>
          </a:p>
          <a:p>
            <a:pPr>
              <a:lnSpc>
                <a:spcPct val="150000"/>
              </a:lnSpc>
              <a:spcBef>
                <a:spcPts val="0"/>
              </a:spcBef>
              <a:spcAft>
                <a:spcPts val="0"/>
              </a:spcAft>
            </a:pPr>
            <a:r>
              <a:rPr lang="en-US" sz="1600" dirty="0" smtClean="0"/>
              <a:t>Handling Multiple Tables in Question/ Instruction area</a:t>
            </a:r>
          </a:p>
          <a:p>
            <a:pPr lvl="1">
              <a:lnSpc>
                <a:spcPct val="150000"/>
              </a:lnSpc>
              <a:spcBef>
                <a:spcPts val="0"/>
              </a:spcBef>
              <a:spcAft>
                <a:spcPts val="0"/>
              </a:spcAft>
            </a:pPr>
            <a:r>
              <a:rPr lang="en-US" sz="1400" dirty="0" smtClean="0"/>
              <a:t>Excel tabs OR</a:t>
            </a:r>
          </a:p>
          <a:p>
            <a:pPr lvl="1">
              <a:lnSpc>
                <a:spcPct val="150000"/>
              </a:lnSpc>
              <a:spcBef>
                <a:spcPts val="0"/>
              </a:spcBef>
              <a:spcAft>
                <a:spcPts val="0"/>
              </a:spcAft>
            </a:pPr>
            <a:r>
              <a:rPr lang="en-US" sz="1400" dirty="0" smtClean="0"/>
              <a:t>Custom tabs OR</a:t>
            </a:r>
          </a:p>
          <a:p>
            <a:pPr lvl="1">
              <a:lnSpc>
                <a:spcPct val="150000"/>
              </a:lnSpc>
              <a:spcBef>
                <a:spcPts val="0"/>
              </a:spcBef>
              <a:spcAft>
                <a:spcPts val="0"/>
              </a:spcAft>
            </a:pPr>
            <a:r>
              <a:rPr lang="en-US" sz="1400" dirty="0" smtClean="0"/>
              <a:t>Vertical scrolling view	</a:t>
            </a:r>
          </a:p>
          <a:p>
            <a:pPr lvl="2">
              <a:lnSpc>
                <a:spcPct val="150000"/>
              </a:lnSpc>
              <a:spcBef>
                <a:spcPts val="0"/>
              </a:spcBef>
              <a:spcAft>
                <a:spcPts val="0"/>
              </a:spcAft>
            </a:pPr>
            <a:endParaRPr lang="en-US" sz="1400" dirty="0"/>
          </a:p>
          <a:p>
            <a:pPr marL="0" indent="0">
              <a:buNone/>
            </a:pPr>
            <a:endParaRPr lang="en-US" sz="1400" dirty="0"/>
          </a:p>
          <a:p>
            <a:pPr marL="0" indent="0">
              <a:buNone/>
            </a:pPr>
            <a:endParaRPr lang="en-US" sz="1600" dirty="0"/>
          </a:p>
          <a:p>
            <a:pPr marL="0" indent="0">
              <a:buNone/>
            </a:pPr>
            <a:r>
              <a:rPr lang="en-US" sz="1800" dirty="0"/>
              <a:t/>
            </a:r>
            <a:br>
              <a:rPr lang="en-US" sz="1800" dirty="0"/>
            </a:br>
            <a:endParaRPr lang="en-US" sz="1200" dirty="0"/>
          </a:p>
          <a:p>
            <a:pPr>
              <a:spcBef>
                <a:spcPts val="0"/>
              </a:spcBef>
              <a:spcAft>
                <a:spcPts val="1200"/>
              </a:spcAft>
            </a:pPr>
            <a:endParaRPr lang="en-US" sz="1600" dirty="0"/>
          </a:p>
          <a:p>
            <a:pPr>
              <a:spcBef>
                <a:spcPts val="0"/>
              </a:spcBef>
              <a:spcAft>
                <a:spcPts val="1200"/>
              </a:spcAft>
            </a:pPr>
            <a:endParaRPr lang="en-US" sz="1400" dirty="0"/>
          </a:p>
          <a:p>
            <a:pPr marL="0" indent="0">
              <a:spcBef>
                <a:spcPts val="0"/>
              </a:spcBef>
              <a:spcAft>
                <a:spcPts val="1200"/>
              </a:spcAft>
              <a:buNone/>
            </a:pPr>
            <a:endParaRPr lang="en-US" sz="1600" dirty="0"/>
          </a:p>
        </p:txBody>
      </p:sp>
    </p:spTree>
    <p:extLst>
      <p:ext uri="{BB962C8B-B14F-4D97-AF65-F5344CB8AC3E}">
        <p14:creationId xmlns:p14="http://schemas.microsoft.com/office/powerpoint/2010/main" val="825147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Requirements</a:t>
            </a:r>
            <a:endParaRPr lang="en-US" dirty="0"/>
          </a:p>
        </p:txBody>
      </p:sp>
      <p:sp>
        <p:nvSpPr>
          <p:cNvPr id="7" name="Content Placeholder 6"/>
          <p:cNvSpPr>
            <a:spLocks noGrp="1"/>
          </p:cNvSpPr>
          <p:nvPr>
            <p:ph idx="1"/>
          </p:nvPr>
        </p:nvSpPr>
        <p:spPr>
          <a:xfrm>
            <a:off x="520940" y="795872"/>
            <a:ext cx="8431137" cy="5503941"/>
          </a:xfrm>
        </p:spPr>
        <p:txBody>
          <a:bodyPr vert="horz" wrap="square" lIns="91440" tIns="91440" rIns="91440" bIns="91440" rtlCol="0" anchor="t">
            <a:noAutofit/>
          </a:bodyPr>
          <a:lstStyle/>
          <a:p>
            <a:pPr>
              <a:lnSpc>
                <a:spcPct val="150000"/>
              </a:lnSpc>
              <a:spcBef>
                <a:spcPts val="0"/>
              </a:spcBef>
              <a:spcAft>
                <a:spcPts val="0"/>
              </a:spcAft>
            </a:pPr>
            <a:r>
              <a:rPr lang="en-US" sz="1600" dirty="0" smtClean="0"/>
              <a:t>Toolbar / Buttons</a:t>
            </a:r>
          </a:p>
          <a:p>
            <a:pPr lvl="1">
              <a:lnSpc>
                <a:spcPct val="150000"/>
              </a:lnSpc>
              <a:spcBef>
                <a:spcPts val="0"/>
              </a:spcBef>
              <a:spcAft>
                <a:spcPts val="0"/>
              </a:spcAft>
            </a:pPr>
            <a:r>
              <a:rPr lang="en-US" sz="1400" dirty="0" smtClean="0"/>
              <a:t>Can be a separate toolbar as a part of the player</a:t>
            </a:r>
            <a:endParaRPr lang="en-US" sz="1400" dirty="0" smtClean="0"/>
          </a:p>
          <a:p>
            <a:pPr lvl="2">
              <a:lnSpc>
                <a:spcPct val="150000"/>
              </a:lnSpc>
              <a:spcBef>
                <a:spcPts val="0"/>
              </a:spcBef>
              <a:spcAft>
                <a:spcPts val="0"/>
              </a:spcAft>
            </a:pPr>
            <a:r>
              <a:rPr lang="en-US" sz="1200" dirty="0" smtClean="0"/>
              <a:t>Full Screen/ Minimize</a:t>
            </a:r>
          </a:p>
          <a:p>
            <a:pPr lvl="2">
              <a:lnSpc>
                <a:spcPct val="150000"/>
              </a:lnSpc>
              <a:spcBef>
                <a:spcPts val="0"/>
              </a:spcBef>
              <a:spcAft>
                <a:spcPts val="0"/>
              </a:spcAft>
            </a:pPr>
            <a:r>
              <a:rPr lang="en-US" sz="1200" dirty="0" smtClean="0"/>
              <a:t>Hint</a:t>
            </a:r>
          </a:p>
          <a:p>
            <a:pPr lvl="2">
              <a:lnSpc>
                <a:spcPct val="150000"/>
              </a:lnSpc>
              <a:spcBef>
                <a:spcPts val="0"/>
              </a:spcBef>
              <a:spcAft>
                <a:spcPts val="0"/>
              </a:spcAft>
            </a:pPr>
            <a:r>
              <a:rPr lang="en-US" sz="1200" dirty="0" smtClean="0"/>
              <a:t>Reset</a:t>
            </a:r>
          </a:p>
          <a:p>
            <a:pPr lvl="2">
              <a:lnSpc>
                <a:spcPct val="150000"/>
              </a:lnSpc>
              <a:spcBef>
                <a:spcPts val="0"/>
              </a:spcBef>
              <a:spcAft>
                <a:spcPts val="0"/>
              </a:spcAft>
            </a:pPr>
            <a:r>
              <a:rPr lang="en-US" sz="1200" dirty="0" smtClean="0"/>
              <a:t>Submit</a:t>
            </a:r>
            <a:endParaRPr lang="en-US" sz="1200" dirty="0" smtClean="0"/>
          </a:p>
          <a:p>
            <a:pPr lvl="2">
              <a:lnSpc>
                <a:spcPct val="150000"/>
              </a:lnSpc>
              <a:spcBef>
                <a:spcPts val="0"/>
              </a:spcBef>
              <a:spcAft>
                <a:spcPts val="0"/>
              </a:spcAft>
            </a:pPr>
            <a:r>
              <a:rPr lang="en-US" sz="1200" dirty="0" smtClean="0"/>
              <a:t>Export/ Import (Optional)</a:t>
            </a:r>
            <a:endParaRPr lang="en-US" sz="1200" dirty="0"/>
          </a:p>
          <a:p>
            <a:pPr lvl="1">
              <a:lnSpc>
                <a:spcPct val="150000"/>
              </a:lnSpc>
              <a:spcBef>
                <a:spcPts val="0"/>
              </a:spcBef>
              <a:spcAft>
                <a:spcPts val="0"/>
              </a:spcAft>
            </a:pPr>
            <a:r>
              <a:rPr lang="en-US" sz="1400" dirty="0"/>
              <a:t>Part of Experience </a:t>
            </a:r>
            <a:r>
              <a:rPr lang="en-US" sz="1400" dirty="0" smtClean="0"/>
              <a:t>APP</a:t>
            </a:r>
          </a:p>
          <a:p>
            <a:pPr>
              <a:lnSpc>
                <a:spcPct val="150000"/>
              </a:lnSpc>
              <a:spcBef>
                <a:spcPts val="0"/>
              </a:spcBef>
              <a:spcAft>
                <a:spcPts val="0"/>
              </a:spcAft>
            </a:pPr>
            <a:r>
              <a:rPr lang="en-US" sz="1600" dirty="0" smtClean="0"/>
              <a:t>Zoomed View</a:t>
            </a:r>
          </a:p>
          <a:p>
            <a:pPr lvl="1">
              <a:lnSpc>
                <a:spcPct val="150000"/>
              </a:lnSpc>
              <a:spcBef>
                <a:spcPts val="0"/>
              </a:spcBef>
              <a:spcAft>
                <a:spcPts val="0"/>
              </a:spcAft>
            </a:pPr>
            <a:r>
              <a:rPr lang="en-US" sz="1400" dirty="0" smtClean="0"/>
              <a:t>UI to be decided</a:t>
            </a:r>
          </a:p>
          <a:p>
            <a:pPr lvl="1">
              <a:lnSpc>
                <a:spcPct val="150000"/>
              </a:lnSpc>
              <a:spcBef>
                <a:spcPts val="0"/>
              </a:spcBef>
              <a:spcAft>
                <a:spcPts val="0"/>
              </a:spcAft>
            </a:pPr>
            <a:r>
              <a:rPr lang="en-US" sz="1400" dirty="0" smtClean="0"/>
              <a:t>What contents will be displayed so as to have maximum work area?</a:t>
            </a:r>
            <a:endParaRPr lang="en-US" sz="1400" dirty="0"/>
          </a:p>
          <a:p>
            <a:pPr marL="0" indent="0">
              <a:buNone/>
            </a:pPr>
            <a:endParaRPr lang="en-US" sz="1400" dirty="0" smtClean="0"/>
          </a:p>
          <a:p>
            <a:pPr>
              <a:lnSpc>
                <a:spcPct val="150000"/>
              </a:lnSpc>
              <a:spcBef>
                <a:spcPts val="0"/>
              </a:spcBef>
              <a:spcAft>
                <a:spcPts val="0"/>
              </a:spcAft>
            </a:pPr>
            <a:r>
              <a:rPr lang="en-US" sz="1600" dirty="0" smtClean="0"/>
              <a:t>Navigation Restrictions</a:t>
            </a:r>
            <a:endParaRPr lang="en-US" sz="1600" dirty="0"/>
          </a:p>
          <a:p>
            <a:pPr lvl="1">
              <a:lnSpc>
                <a:spcPct val="150000"/>
              </a:lnSpc>
              <a:spcBef>
                <a:spcPts val="0"/>
              </a:spcBef>
              <a:spcAft>
                <a:spcPts val="0"/>
              </a:spcAft>
            </a:pPr>
            <a:r>
              <a:rPr lang="en-US" sz="1400" dirty="0" smtClean="0"/>
              <a:t>Lock </a:t>
            </a:r>
            <a:r>
              <a:rPr lang="en-US" sz="1400" smtClean="0"/>
              <a:t>next section</a:t>
            </a:r>
            <a:endParaRPr lang="en-US" sz="1400" dirty="0"/>
          </a:p>
          <a:p>
            <a:pPr marL="0" indent="0">
              <a:buNone/>
            </a:pPr>
            <a:endParaRPr lang="en-US" sz="1400" dirty="0"/>
          </a:p>
          <a:p>
            <a:pPr marL="0" indent="0">
              <a:buNone/>
            </a:pPr>
            <a:endParaRPr lang="en-US" sz="1600" dirty="0"/>
          </a:p>
          <a:p>
            <a:pPr marL="0" indent="0">
              <a:buNone/>
            </a:pPr>
            <a:r>
              <a:rPr lang="en-US" sz="1800" dirty="0"/>
              <a:t/>
            </a:r>
            <a:br>
              <a:rPr lang="en-US" sz="1800" dirty="0"/>
            </a:br>
            <a:endParaRPr lang="en-US" sz="1200" dirty="0"/>
          </a:p>
          <a:p>
            <a:pPr>
              <a:spcBef>
                <a:spcPts val="0"/>
              </a:spcBef>
              <a:spcAft>
                <a:spcPts val="1200"/>
              </a:spcAft>
            </a:pPr>
            <a:endParaRPr lang="en-US" sz="1600" dirty="0"/>
          </a:p>
          <a:p>
            <a:pPr>
              <a:spcBef>
                <a:spcPts val="0"/>
              </a:spcBef>
              <a:spcAft>
                <a:spcPts val="1200"/>
              </a:spcAft>
            </a:pPr>
            <a:endParaRPr lang="en-US" sz="1400" dirty="0"/>
          </a:p>
          <a:p>
            <a:pPr marL="0" indent="0">
              <a:spcBef>
                <a:spcPts val="0"/>
              </a:spcBef>
              <a:spcAft>
                <a:spcPts val="1200"/>
              </a:spcAft>
              <a:buNone/>
            </a:pPr>
            <a:endParaRPr lang="en-US" sz="1600" dirty="0"/>
          </a:p>
        </p:txBody>
      </p:sp>
    </p:spTree>
    <p:extLst>
      <p:ext uri="{BB962C8B-B14F-4D97-AF65-F5344CB8AC3E}">
        <p14:creationId xmlns:p14="http://schemas.microsoft.com/office/powerpoint/2010/main" val="4191920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Problem Definition</a:t>
            </a:r>
          </a:p>
        </p:txBody>
      </p:sp>
      <p:sp>
        <p:nvSpPr>
          <p:cNvPr id="5" name="Content Placeholder 4"/>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229370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Problem Definition</a:t>
            </a:r>
          </a:p>
        </p:txBody>
      </p:sp>
      <p:sp>
        <p:nvSpPr>
          <p:cNvPr id="7" name="Content Placeholder 6"/>
          <p:cNvSpPr>
            <a:spLocks noGrp="1"/>
          </p:cNvSpPr>
          <p:nvPr>
            <p:ph idx="1"/>
          </p:nvPr>
        </p:nvSpPr>
        <p:spPr>
          <a:xfrm>
            <a:off x="556109" y="886938"/>
            <a:ext cx="8187842" cy="5461609"/>
          </a:xfrm>
        </p:spPr>
        <p:txBody>
          <a:bodyPr vert="horz" wrap="square" lIns="91440" tIns="91440" rIns="91440" bIns="91440" rtlCol="0" anchor="t">
            <a:normAutofit/>
          </a:bodyPr>
          <a:lstStyle/>
          <a:p>
            <a:pPr>
              <a:spcBef>
                <a:spcPts val="400"/>
              </a:spcBef>
            </a:pPr>
            <a:r>
              <a:rPr lang="en-US" sz="1800" dirty="0"/>
              <a:t>Requirement is to implement a Comprehensive Problem in the Accounting Courseware which is based on the skill set learnt in Chapter 1 to 3</a:t>
            </a:r>
          </a:p>
          <a:p>
            <a:pPr>
              <a:spcBef>
                <a:spcPts val="400"/>
              </a:spcBef>
            </a:pPr>
            <a:endParaRPr lang="en-US" sz="1400" dirty="0"/>
          </a:p>
          <a:p>
            <a:pPr>
              <a:spcBef>
                <a:spcPts val="400"/>
              </a:spcBef>
            </a:pPr>
            <a:endParaRPr lang="en-US" sz="1400" dirty="0"/>
          </a:p>
          <a:p>
            <a:pPr>
              <a:spcBef>
                <a:spcPts val="400"/>
              </a:spcBef>
            </a:pPr>
            <a:endParaRPr lang="en-US" sz="1400" dirty="0"/>
          </a:p>
          <a:p>
            <a:pPr>
              <a:spcBef>
                <a:spcPts val="400"/>
              </a:spcBef>
            </a:pPr>
            <a:endParaRPr lang="en-US" sz="1400" dirty="0"/>
          </a:p>
          <a:p>
            <a:pPr>
              <a:spcBef>
                <a:spcPts val="400"/>
              </a:spcBef>
            </a:pPr>
            <a:endParaRPr lang="en-US" sz="1400" dirty="0"/>
          </a:p>
          <a:p>
            <a:pPr>
              <a:spcBef>
                <a:spcPts val="400"/>
              </a:spcBef>
            </a:pPr>
            <a:endParaRPr lang="en-US" sz="1400" dirty="0"/>
          </a:p>
          <a:p>
            <a:pPr>
              <a:spcBef>
                <a:spcPts val="400"/>
              </a:spcBef>
            </a:pPr>
            <a:r>
              <a:rPr lang="en-US" sz="1800" dirty="0"/>
              <a:t>The Problem involves an end to end evaluation of the transactions involved in the Accounting cycle</a:t>
            </a:r>
          </a:p>
          <a:p>
            <a:pPr lvl="1">
              <a:spcBef>
                <a:spcPts val="400"/>
              </a:spcBef>
            </a:pPr>
            <a:r>
              <a:rPr lang="en-US" dirty="0"/>
              <a:t>Create journals</a:t>
            </a:r>
          </a:p>
          <a:p>
            <a:pPr lvl="1">
              <a:spcBef>
                <a:spcPts val="400"/>
              </a:spcBef>
            </a:pPr>
            <a:r>
              <a:rPr lang="en-US" dirty="0"/>
              <a:t>Post journal entries to ledgers</a:t>
            </a:r>
          </a:p>
          <a:p>
            <a:pPr lvl="1">
              <a:spcBef>
                <a:spcPts val="400"/>
              </a:spcBef>
            </a:pPr>
            <a:r>
              <a:rPr lang="en-US" dirty="0"/>
              <a:t>Prepare a trial balance</a:t>
            </a:r>
          </a:p>
          <a:p>
            <a:pPr lvl="1">
              <a:spcBef>
                <a:spcPts val="400"/>
              </a:spcBef>
            </a:pPr>
            <a:r>
              <a:rPr lang="en-US" dirty="0"/>
              <a:t>Prepare financial statements</a:t>
            </a:r>
          </a:p>
          <a:p>
            <a:pPr lvl="1">
              <a:spcBef>
                <a:spcPts val="400"/>
              </a:spcBef>
            </a:pPr>
            <a:r>
              <a:rPr lang="en-US" dirty="0"/>
              <a:t>Journalize and post adjusting entries.</a:t>
            </a:r>
            <a:endParaRPr lang="en-US" sz="1800" dirty="0"/>
          </a:p>
        </p:txBody>
      </p:sp>
      <p:graphicFrame>
        <p:nvGraphicFramePr>
          <p:cNvPr id="2" name="Object 1"/>
          <p:cNvGraphicFramePr>
            <a:graphicFrameLocks noChangeAspect="1"/>
          </p:cNvGraphicFramePr>
          <p:nvPr>
            <p:extLst>
              <p:ext uri="{D42A27DB-BD31-4B8C-83A1-F6EECF244321}">
                <p14:modId xmlns:p14="http://schemas.microsoft.com/office/powerpoint/2010/main" val="3434629536"/>
              </p:ext>
            </p:extLst>
          </p:nvPr>
        </p:nvGraphicFramePr>
        <p:xfrm>
          <a:off x="933695" y="1695939"/>
          <a:ext cx="1765544" cy="1639983"/>
        </p:xfrm>
        <a:graphic>
          <a:graphicData uri="http://schemas.openxmlformats.org/presentationml/2006/ole">
            <mc:AlternateContent xmlns:mc="http://schemas.openxmlformats.org/markup-compatibility/2006">
              <mc:Choice xmlns:v="urn:schemas-microsoft-com:vml" Requires="v">
                <p:oleObj spid="_x0000_s1329" name="Worksheet" r:id="rId4" imgW="12725528" imgH="11820418" progId="Excel.Sheet.12">
                  <p:embed/>
                </p:oleObj>
              </mc:Choice>
              <mc:Fallback>
                <p:oleObj name="Worksheet" r:id="rId4" imgW="12725528" imgH="11820418" progId="Excel.Sheet.12">
                  <p:embed/>
                  <p:pic>
                    <p:nvPicPr>
                      <p:cNvPr id="0" name=""/>
                      <p:cNvPicPr/>
                      <p:nvPr/>
                    </p:nvPicPr>
                    <p:blipFill>
                      <a:blip r:embed="rId5"/>
                      <a:stretch>
                        <a:fillRect/>
                      </a:stretch>
                    </p:blipFill>
                    <p:spPr>
                      <a:xfrm>
                        <a:off x="933695" y="1695939"/>
                        <a:ext cx="1765544" cy="1639983"/>
                      </a:xfrm>
                      <a:prstGeom prst="rect">
                        <a:avLst/>
                      </a:prstGeom>
                      <a:ln>
                        <a:solidFill>
                          <a:srgbClr val="00505C"/>
                        </a:solidFill>
                      </a:ln>
                    </p:spPr>
                  </p:pic>
                </p:oleObj>
              </mc:Fallback>
            </mc:AlternateContent>
          </a:graphicData>
        </a:graphic>
      </p:graphicFrame>
    </p:spTree>
    <p:extLst>
      <p:ext uri="{BB962C8B-B14F-4D97-AF65-F5344CB8AC3E}">
        <p14:creationId xmlns:p14="http://schemas.microsoft.com/office/powerpoint/2010/main" val="1420268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1" end="1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Key Challenges </a:t>
            </a:r>
            <a:r>
              <a:rPr lang="en-US" dirty="0"/>
              <a:t>/ Considerations</a:t>
            </a:r>
          </a:p>
        </p:txBody>
      </p:sp>
      <p:sp>
        <p:nvSpPr>
          <p:cNvPr id="2" name="Content Placeholder 1"/>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747909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Key Considerations</a:t>
            </a:r>
          </a:p>
        </p:txBody>
      </p:sp>
      <p:sp>
        <p:nvSpPr>
          <p:cNvPr id="7" name="Content Placeholder 6"/>
          <p:cNvSpPr>
            <a:spLocks noGrp="1"/>
          </p:cNvSpPr>
          <p:nvPr>
            <p:ph idx="1"/>
          </p:nvPr>
        </p:nvSpPr>
        <p:spPr>
          <a:xfrm>
            <a:off x="520940" y="795872"/>
            <a:ext cx="8431137" cy="5503941"/>
          </a:xfrm>
        </p:spPr>
        <p:txBody>
          <a:bodyPr vert="horz" wrap="square" lIns="91440" tIns="91440" rIns="91440" bIns="91440" rtlCol="0" anchor="t">
            <a:noAutofit/>
          </a:bodyPr>
          <a:lstStyle/>
          <a:p>
            <a:pPr marL="342900" indent="-342900">
              <a:buFont typeface="+mj-lt"/>
              <a:buAutoNum type="arabicPeriod"/>
            </a:pPr>
            <a:r>
              <a:rPr lang="en-US" sz="1600" dirty="0"/>
              <a:t>Adding Comprehensive Assessment in the TOC</a:t>
            </a:r>
          </a:p>
          <a:p>
            <a:pPr lvl="1"/>
            <a:r>
              <a:rPr lang="en-US" sz="1400" dirty="0"/>
              <a:t>Ideally, this is not a Chapter and should not be numbered as a Chapter</a:t>
            </a:r>
            <a:endParaRPr lang="en-US" sz="1600" dirty="0"/>
          </a:p>
          <a:p>
            <a:pPr lvl="1"/>
            <a:r>
              <a:rPr lang="en-US" sz="1400" dirty="0"/>
              <a:t>Based on current support in the Application, </a:t>
            </a:r>
            <a:r>
              <a:rPr lang="en-US" sz="1400" dirty="0" smtClean="0"/>
              <a:t>we will add this as the Fourth </a:t>
            </a:r>
            <a:r>
              <a:rPr lang="en-US" sz="1400" dirty="0"/>
              <a:t>Chapter in the </a:t>
            </a:r>
            <a:r>
              <a:rPr lang="en-US" sz="1400" dirty="0" smtClean="0"/>
              <a:t>Course. </a:t>
            </a:r>
            <a:r>
              <a:rPr lang="en-US" sz="1400" dirty="0" smtClean="0">
                <a:solidFill>
                  <a:schemeClr val="bg1">
                    <a:lumMod val="50000"/>
                  </a:schemeClr>
                </a:solidFill>
              </a:rPr>
              <a:t>However this has been added to the Application backlog to address in the near future. </a:t>
            </a:r>
            <a:endParaRPr lang="en-US" sz="1400" dirty="0">
              <a:solidFill>
                <a:schemeClr val="bg1">
                  <a:lumMod val="50000"/>
                </a:schemeClr>
              </a:solidFill>
            </a:endParaRPr>
          </a:p>
          <a:p>
            <a:pPr marL="342900" indent="-342900">
              <a:spcBef>
                <a:spcPts val="0"/>
              </a:spcBef>
              <a:spcAft>
                <a:spcPts val="1200"/>
              </a:spcAft>
              <a:buFont typeface="+mj-lt"/>
              <a:buAutoNum type="arabicPeriod"/>
            </a:pPr>
            <a:r>
              <a:rPr lang="en-US" sz="1600" dirty="0"/>
              <a:t>Splitting the problem into smaller questions</a:t>
            </a:r>
          </a:p>
          <a:p>
            <a:pPr lvl="1">
              <a:spcBef>
                <a:spcPts val="0"/>
              </a:spcBef>
              <a:spcAft>
                <a:spcPts val="1200"/>
              </a:spcAft>
            </a:pPr>
            <a:r>
              <a:rPr lang="en-US" sz="1400" dirty="0" smtClean="0"/>
              <a:t>Facilitate Step </a:t>
            </a:r>
            <a:r>
              <a:rPr lang="en-US" sz="1400" dirty="0"/>
              <a:t>by Step Assessment</a:t>
            </a:r>
          </a:p>
          <a:p>
            <a:pPr lvl="1">
              <a:spcBef>
                <a:spcPts val="0"/>
              </a:spcBef>
              <a:spcAft>
                <a:spcPts val="1200"/>
              </a:spcAft>
            </a:pPr>
            <a:r>
              <a:rPr lang="en-US" sz="1400" dirty="0" smtClean="0"/>
              <a:t>Allow Splitting of data </a:t>
            </a:r>
            <a:r>
              <a:rPr lang="en-US" sz="1400" dirty="0"/>
              <a:t>entries to reduce complexity </a:t>
            </a:r>
            <a:r>
              <a:rPr lang="en-US" sz="1400" dirty="0" smtClean="0"/>
              <a:t>and volume of data to be entered</a:t>
            </a:r>
            <a:endParaRPr lang="en-US" sz="1400" dirty="0"/>
          </a:p>
          <a:p>
            <a:pPr lvl="1">
              <a:spcBef>
                <a:spcPts val="0"/>
              </a:spcBef>
              <a:spcAft>
                <a:spcPts val="1200"/>
              </a:spcAft>
            </a:pPr>
            <a:r>
              <a:rPr lang="en-US" sz="1400" dirty="0"/>
              <a:t>Defining instructions, inputs and outputs </a:t>
            </a:r>
            <a:r>
              <a:rPr lang="en-US" sz="1400" dirty="0" smtClean="0"/>
              <a:t>for each of the </a:t>
            </a:r>
            <a:r>
              <a:rPr lang="en-US" sz="1400" dirty="0"/>
              <a:t>Questions</a:t>
            </a:r>
          </a:p>
          <a:p>
            <a:pPr marL="342900" indent="-342900">
              <a:spcBef>
                <a:spcPts val="0"/>
              </a:spcBef>
              <a:spcAft>
                <a:spcPts val="1200"/>
              </a:spcAft>
              <a:buFont typeface="+mj-lt"/>
              <a:buAutoNum type="arabicPeriod"/>
            </a:pPr>
            <a:r>
              <a:rPr lang="en-US" sz="1600" dirty="0" smtClean="0"/>
              <a:t>Easy to use UI </a:t>
            </a:r>
            <a:r>
              <a:rPr lang="en-US" sz="1600" dirty="0"/>
              <a:t>/ </a:t>
            </a:r>
            <a:r>
              <a:rPr lang="en-US" sz="1600" dirty="0" smtClean="0"/>
              <a:t>Workflow</a:t>
            </a:r>
            <a:endParaRPr lang="en-US" sz="1600" dirty="0"/>
          </a:p>
          <a:p>
            <a:pPr lvl="1">
              <a:spcBef>
                <a:spcPts val="0"/>
              </a:spcBef>
              <a:spcAft>
                <a:spcPts val="1200"/>
              </a:spcAft>
            </a:pPr>
            <a:r>
              <a:rPr lang="en-US" sz="1400" dirty="0" smtClean="0"/>
              <a:t>Address the challenge of displaying large </a:t>
            </a:r>
            <a:r>
              <a:rPr lang="en-US" sz="1400" dirty="0"/>
              <a:t>data </a:t>
            </a:r>
            <a:r>
              <a:rPr lang="en-US" sz="1400" dirty="0" smtClean="0"/>
              <a:t>sets</a:t>
            </a:r>
          </a:p>
          <a:p>
            <a:pPr lvl="1">
              <a:spcBef>
                <a:spcPts val="0"/>
              </a:spcBef>
              <a:spcAft>
                <a:spcPts val="1200"/>
              </a:spcAft>
            </a:pPr>
            <a:r>
              <a:rPr lang="en-US" sz="1400" dirty="0" smtClean="0"/>
              <a:t>Avoid </a:t>
            </a:r>
            <a:r>
              <a:rPr lang="en-US" sz="1400" dirty="0"/>
              <a:t>too much </a:t>
            </a:r>
            <a:r>
              <a:rPr lang="en-US" sz="1400" dirty="0" smtClean="0"/>
              <a:t>scrolling or multiple scrollbars </a:t>
            </a:r>
            <a:r>
              <a:rPr lang="en-US" sz="1400" dirty="0"/>
              <a:t>for a </a:t>
            </a:r>
            <a:r>
              <a:rPr lang="en-US" sz="1400" dirty="0" smtClean="0"/>
              <a:t>seamless user </a:t>
            </a:r>
            <a:r>
              <a:rPr lang="en-US" sz="1400" dirty="0"/>
              <a:t>experience</a:t>
            </a:r>
          </a:p>
          <a:p>
            <a:pPr lvl="1">
              <a:spcBef>
                <a:spcPts val="0"/>
              </a:spcBef>
              <a:spcAft>
                <a:spcPts val="1200"/>
              </a:spcAft>
            </a:pPr>
            <a:r>
              <a:rPr lang="en-US" sz="1400" dirty="0"/>
              <a:t>Keeping the Instructions and the Grid visible in the Work Area</a:t>
            </a:r>
          </a:p>
          <a:p>
            <a:pPr marL="342900" indent="-342900">
              <a:spcBef>
                <a:spcPts val="0"/>
              </a:spcBef>
              <a:spcAft>
                <a:spcPts val="1200"/>
              </a:spcAft>
              <a:buFont typeface="+mj-lt"/>
              <a:buAutoNum type="arabicPeriod"/>
            </a:pPr>
            <a:r>
              <a:rPr lang="en-US" sz="1600" dirty="0"/>
              <a:t>Navigation Approach from one Assessment to the other</a:t>
            </a:r>
          </a:p>
          <a:p>
            <a:pPr lvl="1"/>
            <a:r>
              <a:rPr lang="en-US" sz="1400" dirty="0"/>
              <a:t>Option 1: Carry Forward Student Values from 1 Assessment to the other Assessment</a:t>
            </a:r>
          </a:p>
          <a:p>
            <a:pPr lvl="2"/>
            <a:r>
              <a:rPr lang="en-US" sz="1200" dirty="0"/>
              <a:t>Penalizing the user only for the mistakes in the current question is Not Supported as of now</a:t>
            </a:r>
          </a:p>
          <a:p>
            <a:pPr lvl="1"/>
            <a:r>
              <a:rPr lang="en-US" sz="1400" dirty="0"/>
              <a:t>Option 2: Start each question with the Correct Answers.</a:t>
            </a:r>
          </a:p>
          <a:p>
            <a:pPr lvl="2"/>
            <a:r>
              <a:rPr lang="en-US" sz="1200" dirty="0"/>
              <a:t>Challenge – Restrict User from navigating to the next Question without Submitting</a:t>
            </a:r>
          </a:p>
          <a:p>
            <a:pPr marL="0" indent="0">
              <a:buNone/>
            </a:pPr>
            <a:endParaRPr lang="en-US" sz="1600" dirty="0"/>
          </a:p>
          <a:p>
            <a:pPr marL="0" indent="0">
              <a:buNone/>
            </a:pPr>
            <a:r>
              <a:rPr lang="en-US" sz="1800" dirty="0"/>
              <a:t/>
            </a:r>
            <a:br>
              <a:rPr lang="en-US" sz="1800" dirty="0"/>
            </a:br>
            <a:endParaRPr lang="en-US" sz="1200" dirty="0"/>
          </a:p>
          <a:p>
            <a:pPr>
              <a:spcBef>
                <a:spcPts val="0"/>
              </a:spcBef>
              <a:spcAft>
                <a:spcPts val="1200"/>
              </a:spcAft>
            </a:pPr>
            <a:endParaRPr lang="en-US" sz="1600" dirty="0"/>
          </a:p>
          <a:p>
            <a:pPr>
              <a:spcBef>
                <a:spcPts val="0"/>
              </a:spcBef>
              <a:spcAft>
                <a:spcPts val="1200"/>
              </a:spcAft>
            </a:pPr>
            <a:endParaRPr lang="en-US" sz="1400" dirty="0"/>
          </a:p>
          <a:p>
            <a:pPr marL="0" indent="0">
              <a:spcBef>
                <a:spcPts val="0"/>
              </a:spcBef>
              <a:spcAft>
                <a:spcPts val="1200"/>
              </a:spcAft>
              <a:buNone/>
            </a:pPr>
            <a:endParaRPr lang="en-US" sz="1600" dirty="0"/>
          </a:p>
        </p:txBody>
      </p:sp>
    </p:spTree>
    <p:extLst>
      <p:ext uri="{BB962C8B-B14F-4D97-AF65-F5344CB8AC3E}">
        <p14:creationId xmlns:p14="http://schemas.microsoft.com/office/powerpoint/2010/main" val="513525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spcBef>
                <a:spcPts val="0"/>
              </a:spcBef>
              <a:spcAft>
                <a:spcPts val="1200"/>
              </a:spcAft>
            </a:pPr>
            <a:r>
              <a:rPr lang="en-US" dirty="0"/>
              <a:t>Splitting </a:t>
            </a:r>
            <a:r>
              <a:rPr lang="en-US"/>
              <a:t>the problem </a:t>
            </a:r>
            <a:r>
              <a:rPr lang="en-US" dirty="0"/>
              <a:t>into smaller chunks</a:t>
            </a:r>
          </a:p>
        </p:txBody>
      </p:sp>
      <p:sp>
        <p:nvSpPr>
          <p:cNvPr id="7" name="Content Placeholder 6"/>
          <p:cNvSpPr>
            <a:spLocks noGrp="1"/>
          </p:cNvSpPr>
          <p:nvPr>
            <p:ph idx="1"/>
          </p:nvPr>
        </p:nvSpPr>
        <p:spPr>
          <a:xfrm>
            <a:off x="556109" y="909922"/>
            <a:ext cx="8174467" cy="5503941"/>
          </a:xfrm>
        </p:spPr>
        <p:txBody>
          <a:bodyPr>
            <a:noAutofit/>
          </a:bodyPr>
          <a:lstStyle/>
          <a:p>
            <a:pPr lvl="1">
              <a:lnSpc>
                <a:spcPct val="150000"/>
              </a:lnSpc>
              <a:spcBef>
                <a:spcPts val="100"/>
              </a:spcBef>
              <a:spcAft>
                <a:spcPts val="400"/>
              </a:spcAft>
            </a:pPr>
            <a:endParaRPr lang="en-US" sz="1400" dirty="0"/>
          </a:p>
          <a:p>
            <a:pPr>
              <a:spcBef>
                <a:spcPts val="1000"/>
              </a:spcBef>
            </a:pPr>
            <a:endParaRPr lang="en-US" sz="1600" dirty="0"/>
          </a:p>
          <a:p>
            <a:pPr>
              <a:spcBef>
                <a:spcPts val="1000"/>
              </a:spcBef>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871612734"/>
              </p:ext>
            </p:extLst>
          </p:nvPr>
        </p:nvGraphicFramePr>
        <p:xfrm>
          <a:off x="969344" y="2161566"/>
          <a:ext cx="7189910" cy="4124932"/>
        </p:xfrm>
        <a:graphic>
          <a:graphicData uri="http://schemas.openxmlformats.org/drawingml/2006/table">
            <a:tbl>
              <a:tblPr firstRow="1" firstCol="1" bandRow="1"/>
              <a:tblGrid>
                <a:gridCol w="859449">
                  <a:extLst>
                    <a:ext uri="{9D8B030D-6E8A-4147-A177-3AD203B41FA5}">
                      <a16:colId xmlns:a16="http://schemas.microsoft.com/office/drawing/2014/main" val="606851253"/>
                    </a:ext>
                  </a:extLst>
                </a:gridCol>
                <a:gridCol w="6330461">
                  <a:extLst>
                    <a:ext uri="{9D8B030D-6E8A-4147-A177-3AD203B41FA5}">
                      <a16:colId xmlns:a16="http://schemas.microsoft.com/office/drawing/2014/main" val="2808464741"/>
                    </a:ext>
                  </a:extLst>
                </a:gridCol>
              </a:tblGrid>
              <a:tr h="294638">
                <a:tc>
                  <a:txBody>
                    <a:bodyPr/>
                    <a:lstStyle/>
                    <a:p>
                      <a:pPr marL="0" marR="0">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Section#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BFBFBF"/>
                    </a:solidFill>
                  </a:tcPr>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Section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BFBFBF"/>
                    </a:solidFill>
                  </a:tcPr>
                </a:tc>
                <a:extLst>
                  <a:ext uri="{0D108BD9-81ED-4DB2-BD59-A6C34878D82A}">
                    <a16:rowId xmlns:a16="http://schemas.microsoft.com/office/drawing/2014/main" val="397581029"/>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Introduction</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85045966"/>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Journalize the transactions for June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37432407"/>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Post the June journal entries to the ledgers</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1058617"/>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June trial balance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69314990"/>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June income statement, retained earnings statement, and balance sheet</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99593471"/>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Journalize and post the closing entries for June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7757023"/>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June post-closing trial balance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28536724"/>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Journalize the transactions for July in the journal.</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82382589"/>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Post the July journal entries to the ledgers.</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265281"/>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July trial balance.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31978095"/>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July income statement, retained earnings statement, and balance sheet.</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07865798"/>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Journalize and post the closing entries for July.</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141247814"/>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July post-closing trial balance.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45024861"/>
                  </a:ext>
                </a:extLst>
              </a:tr>
            </a:tbl>
          </a:graphicData>
        </a:graphic>
      </p:graphicFrame>
      <p:sp>
        <p:nvSpPr>
          <p:cNvPr id="8" name="Content Placeholder 6"/>
          <p:cNvSpPr txBox="1">
            <a:spLocks/>
          </p:cNvSpPr>
          <p:nvPr/>
        </p:nvSpPr>
        <p:spPr>
          <a:xfrm>
            <a:off x="520940" y="795872"/>
            <a:ext cx="8431137" cy="5503941"/>
          </a:xfrm>
          <a:prstGeom prst="rect">
            <a:avLst/>
          </a:prstGeom>
        </p:spPr>
        <p:txBody>
          <a:bodyPr vert="horz" wrap="square" lIns="91440" tIns="91440" rIns="91440" bIns="91440" rtlCol="0" anchor="t">
            <a:noAutofit/>
          </a:bodyPr>
          <a:lstStyle>
            <a:lvl1pPr marL="228600" indent="-2286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rgbClr val="00505C"/>
                </a:solidFill>
                <a:latin typeface="+mn-lt"/>
                <a:ea typeface="+mn-ea"/>
                <a:cs typeface="+mn-cs"/>
              </a:defRPr>
            </a:lvl1pPr>
            <a:lvl2pPr marL="685800" indent="-228600" algn="l" defTabSz="914400" rtl="0" eaLnBrk="1" latinLnBrk="0" hangingPunct="1">
              <a:lnSpc>
                <a:spcPct val="100000"/>
              </a:lnSpc>
              <a:spcBef>
                <a:spcPts val="300"/>
              </a:spcBef>
              <a:spcAft>
                <a:spcPts val="600"/>
              </a:spcAft>
              <a:buClr>
                <a:schemeClr val="tx1"/>
              </a:buClr>
              <a:buFont typeface="Arial" panose="020B0604020202020204"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00000"/>
              </a:lnSpc>
              <a:spcBef>
                <a:spcPts val="300"/>
              </a:spcBef>
              <a:spcAft>
                <a:spcPts val="600"/>
              </a:spcAft>
              <a:buClr>
                <a:schemeClr val="tx1"/>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00000"/>
              </a:lnSpc>
              <a:spcBef>
                <a:spcPts val="300"/>
              </a:spcBef>
              <a:spcAft>
                <a:spcPts val="600"/>
              </a:spcAft>
              <a:buClr>
                <a:schemeClr val="tx1"/>
              </a:buClr>
              <a:buFont typeface="Arial" panose="020B0604020202020204"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00000"/>
              </a:lnSpc>
              <a:spcBef>
                <a:spcPts val="300"/>
              </a:spcBef>
              <a:spcAft>
                <a:spcPts val="600"/>
              </a:spcAft>
              <a:buClr>
                <a:schemeClr val="tx1"/>
              </a:buClr>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spcAft>
                <a:spcPts val="1200"/>
              </a:spcAft>
              <a:buFont typeface="+mj-lt"/>
              <a:buAutoNum type="arabicPeriod"/>
            </a:pPr>
            <a:r>
              <a:rPr lang="en-US" sz="1400" dirty="0"/>
              <a:t>Added an Introduction Section</a:t>
            </a:r>
          </a:p>
          <a:p>
            <a:pPr marL="342900" indent="-342900">
              <a:spcBef>
                <a:spcPts val="0"/>
              </a:spcBef>
              <a:spcAft>
                <a:spcPts val="1200"/>
              </a:spcAft>
              <a:buFont typeface="+mj-lt"/>
              <a:buAutoNum type="arabicPeriod"/>
            </a:pPr>
            <a:r>
              <a:rPr lang="en-US" sz="1400" dirty="0"/>
              <a:t>Instructions for June </a:t>
            </a:r>
            <a:r>
              <a:rPr lang="en-US" sz="1400" dirty="0" smtClean="0"/>
              <a:t>- </a:t>
            </a:r>
            <a:r>
              <a:rPr lang="en-US" sz="1400" dirty="0"/>
              <a:t>4.2 to 4.7 </a:t>
            </a:r>
          </a:p>
          <a:p>
            <a:pPr marL="342900" indent="-342900">
              <a:spcBef>
                <a:spcPts val="0"/>
              </a:spcBef>
              <a:spcAft>
                <a:spcPts val="1200"/>
              </a:spcAft>
              <a:buFont typeface="+mj-lt"/>
              <a:buAutoNum type="arabicPeriod"/>
            </a:pPr>
            <a:r>
              <a:rPr lang="en-US" sz="1400" dirty="0"/>
              <a:t>Instructions for July </a:t>
            </a:r>
            <a:r>
              <a:rPr lang="en-US" sz="1400" dirty="0" smtClean="0"/>
              <a:t>- </a:t>
            </a:r>
            <a:r>
              <a:rPr lang="en-US" sz="1400" dirty="0"/>
              <a:t>4.8 to 4.13 </a:t>
            </a:r>
          </a:p>
        </p:txBody>
      </p:sp>
    </p:spTree>
    <p:extLst>
      <p:ext uri="{BB962C8B-B14F-4D97-AF65-F5344CB8AC3E}">
        <p14:creationId xmlns:p14="http://schemas.microsoft.com/office/powerpoint/2010/main" val="2045526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Proposed UI / Workflow</a:t>
            </a:r>
          </a:p>
        </p:txBody>
      </p:sp>
      <p:sp>
        <p:nvSpPr>
          <p:cNvPr id="2" name="Content Placeholder 1"/>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235004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pPr>
              <a:spcBef>
                <a:spcPts val="0"/>
              </a:spcBef>
              <a:spcAft>
                <a:spcPts val="1200"/>
              </a:spcAft>
            </a:pPr>
            <a:r>
              <a:rPr lang="en-US" dirty="0"/>
              <a:t>Proposed UI / Workflow</a:t>
            </a:r>
          </a:p>
        </p:txBody>
      </p:sp>
      <p:pic>
        <p:nvPicPr>
          <p:cNvPr id="6" name="Content Placeholder 5"/>
          <p:cNvPicPr>
            <a:picLocks noGrp="1" noChangeAspect="1"/>
          </p:cNvPicPr>
          <p:nvPr>
            <p:ph idx="1"/>
          </p:nvPr>
        </p:nvPicPr>
        <p:blipFill>
          <a:blip r:embed="rId2"/>
          <a:stretch>
            <a:fillRect/>
          </a:stretch>
        </p:blipFill>
        <p:spPr>
          <a:xfrm>
            <a:off x="77145" y="1182150"/>
            <a:ext cx="8937143" cy="4488000"/>
          </a:xfrm>
          <a:prstGeom prst="rect">
            <a:avLst/>
          </a:prstGeom>
          <a:ln>
            <a:noFill/>
          </a:ln>
          <a:effectLst>
            <a:outerShdw blurRad="190500" algn="tl" rotWithShape="0">
              <a:srgbClr val="000000">
                <a:alpha val="70000"/>
              </a:srgbClr>
            </a:outerShdw>
          </a:effectLst>
        </p:spPr>
      </p:pic>
      <p:sp>
        <p:nvSpPr>
          <p:cNvPr id="4" name="Rounded Rectangular Callout 3"/>
          <p:cNvSpPr/>
          <p:nvPr/>
        </p:nvSpPr>
        <p:spPr>
          <a:xfrm>
            <a:off x="2875176" y="4084179"/>
            <a:ext cx="1283585" cy="241637"/>
          </a:xfrm>
          <a:prstGeom prst="wedgeRoundRectCallout">
            <a:avLst>
              <a:gd name="adj1" fmla="val -87614"/>
              <a:gd name="adj2" fmla="val -14199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User Clicks 4.2</a:t>
            </a:r>
          </a:p>
        </p:txBody>
      </p:sp>
    </p:spTree>
    <p:extLst>
      <p:ext uri="{BB962C8B-B14F-4D97-AF65-F5344CB8AC3E}">
        <p14:creationId xmlns:p14="http://schemas.microsoft.com/office/powerpoint/2010/main" val="3561266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9154</TotalTime>
  <Words>1113</Words>
  <Application>Microsoft Office PowerPoint</Application>
  <PresentationFormat>On-screen Show (4:3)</PresentationFormat>
  <Paragraphs>231</Paragraphs>
  <Slides>29</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맑은 고딕</vt:lpstr>
      <vt:lpstr>Arial</vt:lpstr>
      <vt:lpstr>Calibri</vt:lpstr>
      <vt:lpstr>굴림</vt:lpstr>
      <vt:lpstr>Lato</vt:lpstr>
      <vt:lpstr>MS PGothic</vt:lpstr>
      <vt:lpstr>Times New Roman</vt:lpstr>
      <vt:lpstr>1_Office Theme</vt:lpstr>
      <vt:lpstr>Worksheet</vt:lpstr>
      <vt:lpstr>Comprehensive Problem</vt:lpstr>
      <vt:lpstr>Table of Contents</vt:lpstr>
      <vt:lpstr>Problem Definition</vt:lpstr>
      <vt:lpstr>Problem Definition</vt:lpstr>
      <vt:lpstr>Key Challenges / Considerations</vt:lpstr>
      <vt:lpstr>Key Considerations</vt:lpstr>
      <vt:lpstr>Splitting the problem into smaller chunks</vt:lpstr>
      <vt:lpstr>Proposed UI / Workflow</vt:lpstr>
      <vt:lpstr>Proposed UI / Workflow</vt:lpstr>
      <vt:lpstr>Proposed UI / Workflow</vt:lpstr>
      <vt:lpstr>Options to render Question Grids</vt:lpstr>
      <vt:lpstr>Option 1: Full Screen / Pop up Mode</vt:lpstr>
      <vt:lpstr>Option 1: Full Screen / Pop up Mode</vt:lpstr>
      <vt:lpstr>Option 1: Full Screen / Pop up Mode</vt:lpstr>
      <vt:lpstr>Option 1: Full Screen / Pop up Mode</vt:lpstr>
      <vt:lpstr>Option 2: Vertical Expansion</vt:lpstr>
      <vt:lpstr>Option 2: Vertical Expansion</vt:lpstr>
      <vt:lpstr>Navigation to other sections</vt:lpstr>
      <vt:lpstr>Navigation to next question - Issue</vt:lpstr>
      <vt:lpstr>Navigation to other sections - Approach</vt:lpstr>
      <vt:lpstr>Task List</vt:lpstr>
      <vt:lpstr>High Level Task List</vt:lpstr>
      <vt:lpstr>Target </vt:lpstr>
      <vt:lpstr>Target</vt:lpstr>
      <vt:lpstr>Thank You!</vt:lpstr>
      <vt:lpstr>Proposed UI / Workflow - Issues</vt:lpstr>
      <vt:lpstr>Graphics</vt:lpstr>
      <vt:lpstr>Requirements</vt:lpstr>
      <vt:lpstr>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Step Generic SIMS</dc:title>
  <dc:creator>Arindam Das</dc:creator>
  <cp:lastModifiedBy>Jasneet Kaur</cp:lastModifiedBy>
  <cp:revision>1394</cp:revision>
  <dcterms:created xsi:type="dcterms:W3CDTF">2017-02-27T09:56:23Z</dcterms:created>
  <dcterms:modified xsi:type="dcterms:W3CDTF">2019-08-07T10:40:12Z</dcterms:modified>
</cp:coreProperties>
</file>