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3007E2-C37B-4145-8DB2-0D90BCF884E3}"/>
              </a:ext>
            </a:extLst>
          </p:cNvPr>
          <p:cNvSpPr/>
          <p:nvPr/>
        </p:nvSpPr>
        <p:spPr>
          <a:xfrm flipH="1">
            <a:off x="1581156" y="2267870"/>
            <a:ext cx="45719" cy="2103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02970" y="2676539"/>
            <a:ext cx="8368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584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6CEB4-BE26-4066-A343-CDDE110E841B}"/>
              </a:ext>
            </a:extLst>
          </p:cNvPr>
          <p:cNvSpPr/>
          <p:nvPr/>
        </p:nvSpPr>
        <p:spPr>
          <a:xfrm>
            <a:off x="5590900" y="4064818"/>
            <a:ext cx="4453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 -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DB3C9D-84D6-4114-B977-B51F22854B4A}"/>
              </a:ext>
            </a:extLst>
          </p:cNvPr>
          <p:cNvSpPr/>
          <p:nvPr/>
        </p:nvSpPr>
        <p:spPr>
          <a:xfrm>
            <a:off x="1309169" y="3004462"/>
            <a:ext cx="600891" cy="600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5075F-3597-44A7-A8DB-B52BC9A48E4F}"/>
              </a:ext>
            </a:extLst>
          </p:cNvPr>
          <p:cNvSpPr/>
          <p:nvPr/>
        </p:nvSpPr>
        <p:spPr>
          <a:xfrm>
            <a:off x="1337317" y="2736451"/>
            <a:ext cx="585649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7200" b="1" dirty="0">
                <a:solidFill>
                  <a:schemeClr val="accent3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68E05-0300-41FB-A119-81BEADFDBED6}"/>
              </a:ext>
            </a:extLst>
          </p:cNvPr>
          <p:cNvSpPr/>
          <p:nvPr/>
        </p:nvSpPr>
        <p:spPr>
          <a:xfrm flipH="1">
            <a:off x="10401523" y="2259161"/>
            <a:ext cx="45719" cy="2103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570437-6903-43AF-9ED1-2512215DFD26}"/>
              </a:ext>
            </a:extLst>
          </p:cNvPr>
          <p:cNvSpPr/>
          <p:nvPr/>
        </p:nvSpPr>
        <p:spPr>
          <a:xfrm>
            <a:off x="10135917" y="2994071"/>
            <a:ext cx="600891" cy="6008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081A2-4152-413E-800A-28D2EA0D1924}"/>
              </a:ext>
            </a:extLst>
          </p:cNvPr>
          <p:cNvSpPr/>
          <p:nvPr/>
        </p:nvSpPr>
        <p:spPr>
          <a:xfrm flipV="1">
            <a:off x="10111814" y="2638970"/>
            <a:ext cx="585649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D0E371-8960-4676-A3E3-5171735164D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59E5A-AC65-4995-9CC7-E078E9FD0FDC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- 5</a:t>
            </a:r>
          </a:p>
        </p:txBody>
      </p: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262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118</cp:revision>
  <dcterms:created xsi:type="dcterms:W3CDTF">2019-05-27T14:00:02Z</dcterms:created>
  <dcterms:modified xsi:type="dcterms:W3CDTF">2019-06-06T05:30:16Z</dcterms:modified>
</cp:coreProperties>
</file>