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7A23A1-535A-44C9-97DE-B279C0D2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4" y="2157571"/>
            <a:ext cx="8028571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231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121</cp:revision>
  <dcterms:created xsi:type="dcterms:W3CDTF">2019-05-27T14:00:02Z</dcterms:created>
  <dcterms:modified xsi:type="dcterms:W3CDTF">2019-06-07T12:07:40Z</dcterms:modified>
</cp:coreProperties>
</file>