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5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1E13B4-1B2E-4E00-BD08-7B9611A8F86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91226D-6687-4C33-99CA-CE49FC6913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5A0C-04AF-4207-9127-41A3DDAD5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C582D-BA6E-4CA2-A994-376808B7A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 Workflow</a:t>
            </a:r>
          </a:p>
        </p:txBody>
      </p:sp>
    </p:spTree>
    <p:extLst>
      <p:ext uri="{BB962C8B-B14F-4D97-AF65-F5344CB8AC3E}">
        <p14:creationId xmlns:p14="http://schemas.microsoft.com/office/powerpoint/2010/main" val="19025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1BFE2-38CB-4930-9E65-229BD11C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1C04CE-A975-4485-AE5E-BD4C1DB1D85A}"/>
              </a:ext>
            </a:extLst>
          </p:cNvPr>
          <p:cNvSpPr txBox="1"/>
          <p:nvPr/>
        </p:nvSpPr>
        <p:spPr>
          <a:xfrm>
            <a:off x="5010912" y="78343"/>
            <a:ext cx="28825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Available Filter for Questions</a:t>
            </a:r>
          </a:p>
        </p:txBody>
      </p:sp>
    </p:spTree>
    <p:extLst>
      <p:ext uri="{BB962C8B-B14F-4D97-AF65-F5344CB8AC3E}">
        <p14:creationId xmlns:p14="http://schemas.microsoft.com/office/powerpoint/2010/main" val="137673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C970B2-0CE3-4711-A167-7C677ED3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C853DE-93A5-4FED-A751-81266C23B847}"/>
              </a:ext>
            </a:extLst>
          </p:cNvPr>
          <p:cNvSpPr txBox="1"/>
          <p:nvPr/>
        </p:nvSpPr>
        <p:spPr>
          <a:xfrm>
            <a:off x="3412861" y="78343"/>
            <a:ext cx="536627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Filtering Questions On The Basis Of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54154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360DD2-C87B-4B2E-85C8-F0747CDE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89A89-FEB1-40D0-A77C-83918016988A}"/>
              </a:ext>
            </a:extLst>
          </p:cNvPr>
          <p:cNvSpPr txBox="1"/>
          <p:nvPr/>
        </p:nvSpPr>
        <p:spPr>
          <a:xfrm>
            <a:off x="3182112" y="3717648"/>
            <a:ext cx="1215397" cy="230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US" sz="1050" dirty="0"/>
              <a:t>leonardo-item-875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143CB-E32F-43BB-B5A5-774E70201B7A}"/>
              </a:ext>
            </a:extLst>
          </p:cNvPr>
          <p:cNvSpPr txBox="1"/>
          <p:nvPr/>
        </p:nvSpPr>
        <p:spPr>
          <a:xfrm>
            <a:off x="2752328" y="78343"/>
            <a:ext cx="66873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Assignment Page After Selecting Question From Question 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6C3F9-9395-4019-8270-24817D72FB3B}"/>
              </a:ext>
            </a:extLst>
          </p:cNvPr>
          <p:cNvSpPr/>
          <p:nvPr/>
        </p:nvSpPr>
        <p:spPr>
          <a:xfrm>
            <a:off x="6719825" y="6153911"/>
            <a:ext cx="458216" cy="256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815CB-9285-4D3E-80CF-F05F3D29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7675"/>
            <a:ext cx="12192000" cy="5962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B5337-D158-4E5F-A8FE-1A32EB7464FB}"/>
              </a:ext>
            </a:extLst>
          </p:cNvPr>
          <p:cNvSpPr txBox="1"/>
          <p:nvPr/>
        </p:nvSpPr>
        <p:spPr>
          <a:xfrm>
            <a:off x="4822093" y="83534"/>
            <a:ext cx="254781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Assignment Created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66719-247E-4700-98DC-B860482C5CD9}"/>
              </a:ext>
            </a:extLst>
          </p:cNvPr>
          <p:cNvSpPr/>
          <p:nvPr/>
        </p:nvSpPr>
        <p:spPr>
          <a:xfrm>
            <a:off x="786384" y="2231136"/>
            <a:ext cx="6309360" cy="448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BA54D-8248-4665-A174-3CFFA545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286051-51EB-4D00-9162-6B65797C68CE}"/>
              </a:ext>
            </a:extLst>
          </p:cNvPr>
          <p:cNvSpPr txBox="1"/>
          <p:nvPr/>
        </p:nvSpPr>
        <p:spPr>
          <a:xfrm>
            <a:off x="5010912" y="78343"/>
            <a:ext cx="118769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1575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1C0F9-6D45-4F60-BCF7-58B4339E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D8A137-704D-40C4-8EF3-E0A66BE39789}"/>
              </a:ext>
            </a:extLst>
          </p:cNvPr>
          <p:cNvSpPr/>
          <p:nvPr/>
        </p:nvSpPr>
        <p:spPr>
          <a:xfrm>
            <a:off x="0" y="1444752"/>
            <a:ext cx="539496" cy="42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AE1EE-8635-4E18-8277-09B158D3BE44}"/>
              </a:ext>
            </a:extLst>
          </p:cNvPr>
          <p:cNvSpPr/>
          <p:nvPr/>
        </p:nvSpPr>
        <p:spPr>
          <a:xfrm>
            <a:off x="6163056" y="3886200"/>
            <a:ext cx="1353312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98ABA-DC5D-41C0-8E8E-FD226CC56B2A}"/>
              </a:ext>
            </a:extLst>
          </p:cNvPr>
          <p:cNvSpPr/>
          <p:nvPr/>
        </p:nvSpPr>
        <p:spPr>
          <a:xfrm>
            <a:off x="7604760" y="3886200"/>
            <a:ext cx="1353312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184CE-0B9C-4DF9-9519-0D1F3043658A}"/>
              </a:ext>
            </a:extLst>
          </p:cNvPr>
          <p:cNvSpPr txBox="1"/>
          <p:nvPr/>
        </p:nvSpPr>
        <p:spPr>
          <a:xfrm>
            <a:off x="5010912" y="78343"/>
            <a:ext cx="23668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Instructor’s Home Page</a:t>
            </a:r>
          </a:p>
        </p:txBody>
      </p:sp>
    </p:spTree>
    <p:extLst>
      <p:ext uri="{BB962C8B-B14F-4D97-AF65-F5344CB8AC3E}">
        <p14:creationId xmlns:p14="http://schemas.microsoft.com/office/powerpoint/2010/main" val="402020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A55F5-7618-4513-8697-B3A9EFF59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90B563-4487-470F-B217-6D0067690D86}"/>
              </a:ext>
            </a:extLst>
          </p:cNvPr>
          <p:cNvSpPr txBox="1"/>
          <p:nvPr/>
        </p:nvSpPr>
        <p:spPr>
          <a:xfrm>
            <a:off x="5010912" y="78343"/>
            <a:ext cx="16738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View Book Page</a:t>
            </a:r>
          </a:p>
        </p:txBody>
      </p:sp>
    </p:spTree>
    <p:extLst>
      <p:ext uri="{BB962C8B-B14F-4D97-AF65-F5344CB8AC3E}">
        <p14:creationId xmlns:p14="http://schemas.microsoft.com/office/powerpoint/2010/main" val="17144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886E88-D864-4BAF-86EC-03CB1A0C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531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680FA8-3EFA-46A9-A0F2-D09EF7993D28}"/>
              </a:ext>
            </a:extLst>
          </p:cNvPr>
          <p:cNvSpPr txBox="1"/>
          <p:nvPr/>
        </p:nvSpPr>
        <p:spPr>
          <a:xfrm>
            <a:off x="5010912" y="78343"/>
            <a:ext cx="166744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View Class Page</a:t>
            </a:r>
          </a:p>
        </p:txBody>
      </p:sp>
    </p:spTree>
    <p:extLst>
      <p:ext uri="{BB962C8B-B14F-4D97-AF65-F5344CB8AC3E}">
        <p14:creationId xmlns:p14="http://schemas.microsoft.com/office/powerpoint/2010/main" val="94575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A815CB-9285-4D3E-80CF-F05F3D29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7675"/>
            <a:ext cx="12192000" cy="5962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7D3E7C-B3D3-4A3B-9F3E-7FF475AAE7B2}"/>
              </a:ext>
            </a:extLst>
          </p:cNvPr>
          <p:cNvSpPr txBox="1"/>
          <p:nvPr/>
        </p:nvSpPr>
        <p:spPr>
          <a:xfrm>
            <a:off x="5010912" y="78343"/>
            <a:ext cx="223458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Assignments List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1B346-4EF0-49F5-8064-7634CC4CC3DF}"/>
              </a:ext>
            </a:extLst>
          </p:cNvPr>
          <p:cNvSpPr/>
          <p:nvPr/>
        </p:nvSpPr>
        <p:spPr>
          <a:xfrm>
            <a:off x="0" y="1837944"/>
            <a:ext cx="539496" cy="42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4AFB7-1C4A-49D4-B924-84CBA805DD91}"/>
              </a:ext>
            </a:extLst>
          </p:cNvPr>
          <p:cNvSpPr/>
          <p:nvPr/>
        </p:nvSpPr>
        <p:spPr>
          <a:xfrm>
            <a:off x="6124575" y="1054100"/>
            <a:ext cx="854076" cy="26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5A6DF-5992-40AA-A072-88B971F32B0A}"/>
              </a:ext>
            </a:extLst>
          </p:cNvPr>
          <p:cNvSpPr/>
          <p:nvPr/>
        </p:nvSpPr>
        <p:spPr>
          <a:xfrm>
            <a:off x="5492749" y="1054100"/>
            <a:ext cx="631825" cy="26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360DD2-C87B-4B2E-85C8-F0747CDE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83BBC2-1A62-4D04-803A-8A00D9CCD1C8}"/>
              </a:ext>
            </a:extLst>
          </p:cNvPr>
          <p:cNvSpPr txBox="1"/>
          <p:nvPr/>
        </p:nvSpPr>
        <p:spPr>
          <a:xfrm>
            <a:off x="5010912" y="78343"/>
            <a:ext cx="25340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Assignments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EDBEB1-D92C-45CE-A9C2-633EAB04B4FF}"/>
              </a:ext>
            </a:extLst>
          </p:cNvPr>
          <p:cNvSpPr/>
          <p:nvPr/>
        </p:nvSpPr>
        <p:spPr>
          <a:xfrm>
            <a:off x="1727200" y="3705225"/>
            <a:ext cx="1412875" cy="263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BC7128-5BD0-4668-A250-9071099D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07B52-5B83-42F9-9BCA-408BC6F3AAF1}"/>
              </a:ext>
            </a:extLst>
          </p:cNvPr>
          <p:cNvSpPr txBox="1"/>
          <p:nvPr/>
        </p:nvSpPr>
        <p:spPr>
          <a:xfrm>
            <a:off x="5010912" y="78343"/>
            <a:ext cx="272401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 Bank Home Page</a:t>
            </a:r>
          </a:p>
        </p:txBody>
      </p:sp>
    </p:spTree>
    <p:extLst>
      <p:ext uri="{BB962C8B-B14F-4D97-AF65-F5344CB8AC3E}">
        <p14:creationId xmlns:p14="http://schemas.microsoft.com/office/powerpoint/2010/main" val="270904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3FFA91-2F02-4C39-81AF-E4894409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93CAFA-7D1E-492A-BF1B-E81345F37868}"/>
              </a:ext>
            </a:extLst>
          </p:cNvPr>
          <p:cNvSpPr txBox="1"/>
          <p:nvPr/>
        </p:nvSpPr>
        <p:spPr>
          <a:xfrm>
            <a:off x="5010912" y="78343"/>
            <a:ext cx="18273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 Options</a:t>
            </a:r>
          </a:p>
        </p:txBody>
      </p:sp>
    </p:spTree>
    <p:extLst>
      <p:ext uri="{BB962C8B-B14F-4D97-AF65-F5344CB8AC3E}">
        <p14:creationId xmlns:p14="http://schemas.microsoft.com/office/powerpoint/2010/main" val="14051996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90</TotalTime>
  <Words>51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COSMATT</dc:title>
  <dc:creator>Praveen Kumar</dc:creator>
  <cp:lastModifiedBy>Praveen Kumar</cp:lastModifiedBy>
  <cp:revision>13</cp:revision>
  <dcterms:created xsi:type="dcterms:W3CDTF">2019-09-27T09:53:13Z</dcterms:created>
  <dcterms:modified xsi:type="dcterms:W3CDTF">2019-09-30T08:03:29Z</dcterms:modified>
</cp:coreProperties>
</file>