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0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3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5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5A0C-04AF-4207-9127-41A3DDAD5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C582D-BA6E-4CA2-A994-376808B7A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6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4BA54D-8248-4665-A174-3CFFA545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75B27-AB81-4E6D-9454-2E4D974E4CFB}"/>
              </a:ext>
            </a:extLst>
          </p:cNvPr>
          <p:cNvSpPr txBox="1"/>
          <p:nvPr/>
        </p:nvSpPr>
        <p:spPr>
          <a:xfrm>
            <a:off x="5502151" y="78343"/>
            <a:ext cx="118769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140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11C0F9-6D45-4F60-BCF7-58B4339E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D8CF-5893-45AD-A2DD-BEF746058450}"/>
              </a:ext>
            </a:extLst>
          </p:cNvPr>
          <p:cNvSpPr txBox="1"/>
          <p:nvPr/>
        </p:nvSpPr>
        <p:spPr>
          <a:xfrm>
            <a:off x="5010912" y="78343"/>
            <a:ext cx="218297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Student’s Home Page</a:t>
            </a:r>
          </a:p>
        </p:txBody>
      </p:sp>
    </p:spTree>
    <p:extLst>
      <p:ext uri="{BB962C8B-B14F-4D97-AF65-F5344CB8AC3E}">
        <p14:creationId xmlns:p14="http://schemas.microsoft.com/office/powerpoint/2010/main" val="2205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A815CB-9285-4D3E-80CF-F05F3D29B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7675"/>
            <a:ext cx="12192000" cy="5962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16465-2925-47E7-862C-28DE4B13406C}"/>
              </a:ext>
            </a:extLst>
          </p:cNvPr>
          <p:cNvSpPr txBox="1"/>
          <p:nvPr/>
        </p:nvSpPr>
        <p:spPr>
          <a:xfrm>
            <a:off x="5010912" y="78343"/>
            <a:ext cx="223458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Assignments List Page</a:t>
            </a:r>
          </a:p>
        </p:txBody>
      </p:sp>
    </p:spTree>
    <p:extLst>
      <p:ext uri="{BB962C8B-B14F-4D97-AF65-F5344CB8AC3E}">
        <p14:creationId xmlns:p14="http://schemas.microsoft.com/office/powerpoint/2010/main" val="265299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90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Accounting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COSMATT</dc:title>
  <dc:creator>Praveen Kumar</dc:creator>
  <cp:lastModifiedBy>Praveen Kumar</cp:lastModifiedBy>
  <cp:revision>13</cp:revision>
  <dcterms:created xsi:type="dcterms:W3CDTF">2019-09-27T09:53:13Z</dcterms:created>
  <dcterms:modified xsi:type="dcterms:W3CDTF">2019-09-30T08:03:38Z</dcterms:modified>
</cp:coreProperties>
</file>