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1260089" y="2270819"/>
            <a:ext cx="10002644" cy="2858741"/>
            <a:chOff x="1309169" y="2267870"/>
            <a:chExt cx="9427639" cy="21355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81156" y="2267870"/>
              <a:ext cx="45719" cy="21038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284461"/>
              <a:ext cx="9313085" cy="2118911"/>
              <a:chOff x="1337317" y="2284461"/>
              <a:chExt cx="9313085" cy="21189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002970" y="2676539"/>
                <a:ext cx="8368937" cy="1726833"/>
                <a:chOff x="2002970" y="2676539"/>
                <a:chExt cx="8368937" cy="172683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002970" y="2676539"/>
                  <a:ext cx="8368937" cy="8046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32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590900" y="4064818"/>
                  <a:ext cx="44534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WARREN BUFFET - </a:t>
                  </a:r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Chairman &amp; CEO, Berkshire Hathaway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120032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54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604683" y="2284461"/>
                <a:ext cx="45719" cy="21038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10135917" y="2994071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111814" y="2638970"/>
              <a:ext cx="585649" cy="12003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124</cp:revision>
  <dcterms:created xsi:type="dcterms:W3CDTF">2019-05-27T14:00:02Z</dcterms:created>
  <dcterms:modified xsi:type="dcterms:W3CDTF">2019-06-07T12:47:50Z</dcterms:modified>
</cp:coreProperties>
</file>