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1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0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2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6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5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FB7D-DD01-4AC1-AF71-ECA9A4F6FF1C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318CFD-86AA-4AA3-8BC5-3812E695E3F8}"/>
              </a:ext>
            </a:extLst>
          </p:cNvPr>
          <p:cNvGrpSpPr/>
          <p:nvPr/>
        </p:nvGrpSpPr>
        <p:grpSpPr>
          <a:xfrm>
            <a:off x="935329" y="2329392"/>
            <a:ext cx="10321342" cy="1597744"/>
            <a:chOff x="1309169" y="2736451"/>
            <a:chExt cx="9238371" cy="11935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3007E2-C37B-4145-8DB2-0D90BCF884E3}"/>
                </a:ext>
              </a:extLst>
            </p:cNvPr>
            <p:cNvSpPr/>
            <p:nvPr/>
          </p:nvSpPr>
          <p:spPr>
            <a:xfrm flipH="1">
              <a:off x="1500660" y="2837320"/>
              <a:ext cx="40922" cy="9772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309169" y="3004462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220613-8F41-4788-AA1A-DE4F884AE487}"/>
                </a:ext>
              </a:extLst>
            </p:cNvPr>
            <p:cNvGrpSpPr/>
            <p:nvPr/>
          </p:nvGrpSpPr>
          <p:grpSpPr>
            <a:xfrm>
              <a:off x="1337317" y="2736451"/>
              <a:ext cx="8903394" cy="1176777"/>
              <a:chOff x="1337317" y="2736451"/>
              <a:chExt cx="8903394" cy="117677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9A49D68-6EE0-47FB-88E1-ABAC169ABE96}"/>
                  </a:ext>
                </a:extLst>
              </p:cNvPr>
              <p:cNvGrpSpPr/>
              <p:nvPr/>
            </p:nvGrpSpPr>
            <p:grpSpPr>
              <a:xfrm>
                <a:off x="1794721" y="2976398"/>
                <a:ext cx="8207397" cy="936830"/>
                <a:chOff x="1794721" y="2976398"/>
                <a:chExt cx="8207397" cy="93683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C7811AC-8057-49D8-B182-328AA7A9A057}"/>
                    </a:ext>
                  </a:extLst>
                </p:cNvPr>
                <p:cNvSpPr/>
                <p:nvPr/>
              </p:nvSpPr>
              <p:spPr>
                <a:xfrm>
                  <a:off x="1794721" y="2976398"/>
                  <a:ext cx="8207397" cy="6897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800"/>
                    </a:spcAft>
                  </a:pPr>
                  <a:r>
                    <a:rPr lang="en-US" dirty="0">
                      <a:solidFill>
                        <a:srgbClr val="584300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latin typeface="Ubuntu Condensed" panose="020B050603060203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Accounting is the art of recording, classifying and summarizing in a significant manner and in terms of money, transactions and events, which are, in part at least, of a financial character, and interpreting the result thereof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E26CEB4-BE26-4066-A343-CDDE110E841B}"/>
                    </a:ext>
                  </a:extLst>
                </p:cNvPr>
                <p:cNvSpPr/>
                <p:nvPr/>
              </p:nvSpPr>
              <p:spPr>
                <a:xfrm>
                  <a:off x="5641775" y="3683316"/>
                  <a:ext cx="165348" cy="229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buntu Condensed" panose="020B050603060203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85075F-3597-44A7-A8DB-B52BC9A48E4F}"/>
                  </a:ext>
                </a:extLst>
              </p:cNvPr>
              <p:cNvSpPr/>
              <p:nvPr/>
            </p:nvSpPr>
            <p:spPr>
              <a:xfrm>
                <a:off x="1337317" y="2736451"/>
                <a:ext cx="585649" cy="896655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“</a:t>
                </a:r>
                <a:r>
                  <a:rPr lang="en-US" sz="7200" b="1" dirty="0">
                    <a:solidFill>
                      <a:schemeClr val="accent3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268E05-0300-41FB-A119-81BEADFDBED6}"/>
                  </a:ext>
                </a:extLst>
              </p:cNvPr>
              <p:cNvSpPr/>
              <p:nvPr/>
            </p:nvSpPr>
            <p:spPr>
              <a:xfrm flipH="1">
                <a:off x="10199789" y="2837319"/>
                <a:ext cx="40922" cy="10518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570437-6903-43AF-9ED1-2512215DFD26}"/>
                </a:ext>
              </a:extLst>
            </p:cNvPr>
            <p:cNvSpPr/>
            <p:nvPr/>
          </p:nvSpPr>
          <p:spPr>
            <a:xfrm>
              <a:off x="9946649" y="3073866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1081A2-4152-413E-800A-28D2EA0D1924}"/>
                </a:ext>
              </a:extLst>
            </p:cNvPr>
            <p:cNvSpPr/>
            <p:nvPr/>
          </p:nvSpPr>
          <p:spPr>
            <a:xfrm flipV="1">
              <a:off x="10254369" y="3040840"/>
              <a:ext cx="40922" cy="88913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</a:t>
              </a:r>
              <a:r>
                <a:rPr lang="en-US" sz="72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 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BB7C36A-35AE-4C53-B14F-D1A890BBC779}"/>
              </a:ext>
            </a:extLst>
          </p:cNvPr>
          <p:cNvSpPr/>
          <p:nvPr/>
        </p:nvSpPr>
        <p:spPr>
          <a:xfrm>
            <a:off x="6024394" y="3515933"/>
            <a:ext cx="4620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American Institute of Certified Public Accountants Committee (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AICPAC)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Ubuntu Condensed" panose="020B0506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00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6151418" y="1679171"/>
            <a:ext cx="897774" cy="3158836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2538350" y="1695406"/>
            <a:ext cx="897774" cy="3075709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3839" y="2094156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ASSET</a:t>
            </a:r>
          </a:p>
          <a:p>
            <a:endParaRPr lang="en-US" dirty="0" smtClean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EXPENSE</a:t>
            </a:r>
          </a:p>
          <a:p>
            <a:endParaRPr lang="en-US" dirty="0" smtClean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LIABILITY</a:t>
            </a:r>
          </a:p>
          <a:p>
            <a:endParaRPr lang="en-US" dirty="0" smtClean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CAPITAL</a:t>
            </a:r>
          </a:p>
          <a:p>
            <a:endParaRPr lang="en-US" dirty="0" smtClean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REVENUE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9979" y="2077661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DEBIT</a:t>
            </a:r>
          </a:p>
          <a:p>
            <a:endParaRPr lang="en-US" dirty="0" smtClean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DEBIT</a:t>
            </a:r>
          </a:p>
          <a:p>
            <a:endParaRPr lang="en-US" dirty="0" smtClean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 smtClean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 smtClean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5700" y="2086104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ASSET</a:t>
            </a:r>
          </a:p>
          <a:p>
            <a:endParaRPr lang="en-US" dirty="0" smtClean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EXPENSE</a:t>
            </a:r>
          </a:p>
          <a:p>
            <a:endParaRPr lang="en-US" dirty="0" smtClean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LIABILITY</a:t>
            </a:r>
          </a:p>
          <a:p>
            <a:endParaRPr lang="en-US" dirty="0" smtClean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CAPITAL</a:t>
            </a:r>
          </a:p>
          <a:p>
            <a:endParaRPr lang="en-US" dirty="0" smtClean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REVENUE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74129" y="2169492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CREDIT</a:t>
            </a:r>
          </a:p>
          <a:p>
            <a:endParaRPr lang="en-US" dirty="0" smtClean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CREDIT</a:t>
            </a:r>
          </a:p>
          <a:p>
            <a:endParaRPr lang="en-US" dirty="0" smtClean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 smtClean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 smtClean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398706" y="3167643"/>
            <a:ext cx="119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INCREASE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014749" y="3167643"/>
            <a:ext cx="119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DECREASE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76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Century Schoolbook</vt:lpstr>
      <vt:lpstr>Open Sans</vt:lpstr>
      <vt:lpstr>Open Sans Light</vt:lpstr>
      <vt:lpstr>Ubuntu Condensed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Jasneet Kaur</dc:creator>
  <cp:lastModifiedBy>Jasneet Kaur</cp:lastModifiedBy>
  <cp:revision>6</cp:revision>
  <dcterms:created xsi:type="dcterms:W3CDTF">2019-11-08T11:41:47Z</dcterms:created>
  <dcterms:modified xsi:type="dcterms:W3CDTF">2019-11-11T06:03:25Z</dcterms:modified>
</cp:coreProperties>
</file>