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0CB66-6ABA-48C6-8603-468B309DC8D8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2B43BA-4551-4319-A815-4F752A741E8D}">
      <dgm:prSet phldrT="[Text]"/>
      <dgm:spPr/>
      <dgm:t>
        <a:bodyPr/>
        <a:lstStyle/>
        <a:p>
          <a:r>
            <a:rPr lang="en-US" dirty="0"/>
            <a:t>1. Identify Transactions</a:t>
          </a:r>
        </a:p>
      </dgm:t>
    </dgm:pt>
    <dgm:pt modelId="{08AE1242-81C6-4581-8C70-966A5EE91586}" type="parTrans" cxnId="{2E59DCA7-CED3-4099-B3A3-636E32CFE1FB}">
      <dgm:prSet/>
      <dgm:spPr/>
      <dgm:t>
        <a:bodyPr/>
        <a:lstStyle/>
        <a:p>
          <a:endParaRPr lang="en-US"/>
        </a:p>
      </dgm:t>
    </dgm:pt>
    <dgm:pt modelId="{33773D18-B6B0-4B5E-9FD2-189EEFF6BA4C}" type="sibTrans" cxnId="{2E59DCA7-CED3-4099-B3A3-636E32CFE1FB}">
      <dgm:prSet/>
      <dgm:spPr/>
      <dgm:t>
        <a:bodyPr/>
        <a:lstStyle/>
        <a:p>
          <a:endParaRPr lang="en-US"/>
        </a:p>
      </dgm:t>
    </dgm:pt>
    <dgm:pt modelId="{4821BF81-F0AA-4C7D-A412-52877A9B81DD}">
      <dgm:prSet phldrT="[Text]"/>
      <dgm:spPr/>
      <dgm:t>
        <a:bodyPr/>
        <a:lstStyle/>
        <a:p>
          <a:r>
            <a:rPr lang="en-US" dirty="0"/>
            <a:t>2. Record Journal Entries</a:t>
          </a:r>
        </a:p>
      </dgm:t>
    </dgm:pt>
    <dgm:pt modelId="{77142C5F-AF4F-4929-A9B1-EB94B379BABD}" type="parTrans" cxnId="{E76859DD-2822-44BC-BBA9-8E3D833704C4}">
      <dgm:prSet/>
      <dgm:spPr/>
      <dgm:t>
        <a:bodyPr/>
        <a:lstStyle/>
        <a:p>
          <a:endParaRPr lang="en-US"/>
        </a:p>
      </dgm:t>
    </dgm:pt>
    <dgm:pt modelId="{F8735C9C-48FF-4484-8415-1DE70AF10A06}" type="sibTrans" cxnId="{E76859DD-2822-44BC-BBA9-8E3D833704C4}">
      <dgm:prSet/>
      <dgm:spPr/>
      <dgm:t>
        <a:bodyPr/>
        <a:lstStyle/>
        <a:p>
          <a:endParaRPr lang="en-US"/>
        </a:p>
      </dgm:t>
    </dgm:pt>
    <dgm:pt modelId="{0EEEBE2B-A744-4843-AF1C-7E6294FD06C8}">
      <dgm:prSet phldrT="[Text]"/>
      <dgm:spPr/>
      <dgm:t>
        <a:bodyPr/>
        <a:lstStyle/>
        <a:p>
          <a:r>
            <a:rPr lang="en-US" dirty="0"/>
            <a:t>5. Financial Statements</a:t>
          </a:r>
        </a:p>
      </dgm:t>
    </dgm:pt>
    <dgm:pt modelId="{30F94723-4C03-49CD-93D9-B05CC368E156}" type="parTrans" cxnId="{137DDA34-C6D9-4480-8148-E1C016FDEBB3}">
      <dgm:prSet/>
      <dgm:spPr/>
      <dgm:t>
        <a:bodyPr/>
        <a:lstStyle/>
        <a:p>
          <a:endParaRPr lang="en-US"/>
        </a:p>
      </dgm:t>
    </dgm:pt>
    <dgm:pt modelId="{1D2F7B5F-612C-43D3-BB2A-FF4A2D1885BC}" type="sibTrans" cxnId="{137DDA34-C6D9-4480-8148-E1C016FDEBB3}">
      <dgm:prSet/>
      <dgm:spPr/>
      <dgm:t>
        <a:bodyPr/>
        <a:lstStyle/>
        <a:p>
          <a:endParaRPr lang="en-US"/>
        </a:p>
      </dgm:t>
    </dgm:pt>
    <dgm:pt modelId="{BC9889DD-2466-4A99-9A75-F875EF107ED1}">
      <dgm:prSet phldrT="[Text]"/>
      <dgm:spPr/>
      <dgm:t>
        <a:bodyPr/>
        <a:lstStyle/>
        <a:p>
          <a:r>
            <a:rPr lang="en-US" dirty="0"/>
            <a:t>6. Closing Entries</a:t>
          </a:r>
        </a:p>
      </dgm:t>
    </dgm:pt>
    <dgm:pt modelId="{CB2B601A-2996-4E12-8F6E-A16595F76795}" type="parTrans" cxnId="{6349565B-E55A-4482-ADCE-D356900EE254}">
      <dgm:prSet/>
      <dgm:spPr/>
      <dgm:t>
        <a:bodyPr/>
        <a:lstStyle/>
        <a:p>
          <a:endParaRPr lang="en-US"/>
        </a:p>
      </dgm:t>
    </dgm:pt>
    <dgm:pt modelId="{F89DB252-9CDD-4CC9-9727-1D9924C7FC3B}" type="sibTrans" cxnId="{6349565B-E55A-4482-ADCE-D356900EE254}">
      <dgm:prSet/>
      <dgm:spPr/>
      <dgm:t>
        <a:bodyPr/>
        <a:lstStyle/>
        <a:p>
          <a:endParaRPr lang="en-US"/>
        </a:p>
      </dgm:t>
    </dgm:pt>
    <dgm:pt modelId="{EFFA8977-69AE-482A-AA92-DED249DE74C7}">
      <dgm:prSet phldrT="[Text]"/>
      <dgm:spPr/>
      <dgm:t>
        <a:bodyPr/>
        <a:lstStyle/>
        <a:p>
          <a:r>
            <a:rPr lang="en-US" dirty="0"/>
            <a:t>7. Post-Closing Trial Balance</a:t>
          </a:r>
        </a:p>
      </dgm:t>
    </dgm:pt>
    <dgm:pt modelId="{CADBD1AA-4639-423B-BA9F-B1343D282A55}" type="parTrans" cxnId="{66610472-AFED-4901-AD78-434ECFBFA701}">
      <dgm:prSet/>
      <dgm:spPr/>
      <dgm:t>
        <a:bodyPr/>
        <a:lstStyle/>
        <a:p>
          <a:endParaRPr lang="en-US"/>
        </a:p>
      </dgm:t>
    </dgm:pt>
    <dgm:pt modelId="{6285C9A5-5C43-43EC-9D50-99384DDB378E}" type="sibTrans" cxnId="{66610472-AFED-4901-AD78-434ECFBFA701}">
      <dgm:prSet/>
      <dgm:spPr/>
      <dgm:t>
        <a:bodyPr/>
        <a:lstStyle/>
        <a:p>
          <a:endParaRPr lang="en-US"/>
        </a:p>
      </dgm:t>
    </dgm:pt>
    <dgm:pt modelId="{CDBCA17D-8CA8-4250-882C-D88342AC2FDF}">
      <dgm:prSet/>
      <dgm:spPr/>
      <dgm:t>
        <a:bodyPr/>
        <a:lstStyle/>
        <a:p>
          <a:r>
            <a:rPr lang="en-US" dirty="0"/>
            <a:t>3. Post Ledger Entries</a:t>
          </a:r>
        </a:p>
      </dgm:t>
    </dgm:pt>
    <dgm:pt modelId="{72D4007E-2416-41FD-BE06-61E02D8F4BFC}" type="parTrans" cxnId="{CC7BD72E-3526-4824-97CC-D3A463B9B8D9}">
      <dgm:prSet/>
      <dgm:spPr/>
      <dgm:t>
        <a:bodyPr/>
        <a:lstStyle/>
        <a:p>
          <a:endParaRPr lang="en-US"/>
        </a:p>
      </dgm:t>
    </dgm:pt>
    <dgm:pt modelId="{4018682B-58A7-47AE-9252-95CBA259CD61}" type="sibTrans" cxnId="{CC7BD72E-3526-4824-97CC-D3A463B9B8D9}">
      <dgm:prSet/>
      <dgm:spPr/>
      <dgm:t>
        <a:bodyPr/>
        <a:lstStyle/>
        <a:p>
          <a:endParaRPr lang="en-US"/>
        </a:p>
      </dgm:t>
    </dgm:pt>
    <dgm:pt modelId="{0129CEB3-B590-4086-845A-41A40D73B34E}">
      <dgm:prSet/>
      <dgm:spPr/>
      <dgm:t>
        <a:bodyPr/>
        <a:lstStyle/>
        <a:p>
          <a:r>
            <a:rPr lang="en-US" dirty="0"/>
            <a:t>4. Trial Balance</a:t>
          </a:r>
        </a:p>
      </dgm:t>
    </dgm:pt>
    <dgm:pt modelId="{46EAC884-F75D-4D94-B12D-2F56FD936505}" type="parTrans" cxnId="{B24A2701-6A60-4B80-B738-6EAE85E0FD87}">
      <dgm:prSet/>
      <dgm:spPr/>
      <dgm:t>
        <a:bodyPr/>
        <a:lstStyle/>
        <a:p>
          <a:endParaRPr lang="en-US"/>
        </a:p>
      </dgm:t>
    </dgm:pt>
    <dgm:pt modelId="{263C0843-002E-48BF-9C4E-5B9BAC721BF3}" type="sibTrans" cxnId="{B24A2701-6A60-4B80-B738-6EAE85E0FD87}">
      <dgm:prSet/>
      <dgm:spPr/>
      <dgm:t>
        <a:bodyPr/>
        <a:lstStyle/>
        <a:p>
          <a:endParaRPr lang="en-US"/>
        </a:p>
      </dgm:t>
    </dgm:pt>
    <dgm:pt modelId="{6713CE65-70D7-4D88-A06F-543F2447AD27}" type="pres">
      <dgm:prSet presAssocID="{C020CB66-6ABA-48C6-8603-468B309DC8D8}" presName="cycle" presStyleCnt="0">
        <dgm:presLayoutVars>
          <dgm:dir/>
          <dgm:resizeHandles val="exact"/>
        </dgm:presLayoutVars>
      </dgm:prSet>
      <dgm:spPr/>
    </dgm:pt>
    <dgm:pt modelId="{9B606B27-F599-4D5C-8AFA-B970D3E9C9E8}" type="pres">
      <dgm:prSet presAssocID="{A02B43BA-4551-4319-A815-4F752A741E8D}" presName="node" presStyleLbl="node1" presStyleIdx="0" presStyleCnt="7">
        <dgm:presLayoutVars>
          <dgm:bulletEnabled val="1"/>
        </dgm:presLayoutVars>
      </dgm:prSet>
      <dgm:spPr/>
    </dgm:pt>
    <dgm:pt modelId="{2EE613E0-F7AE-4A53-AB2E-8136F2E68FD3}" type="pres">
      <dgm:prSet presAssocID="{33773D18-B6B0-4B5E-9FD2-189EEFF6BA4C}" presName="sibTrans" presStyleLbl="sibTrans2D1" presStyleIdx="0" presStyleCnt="7"/>
      <dgm:spPr/>
    </dgm:pt>
    <dgm:pt modelId="{D9667D6D-C838-49DF-8624-7F00E6B4281B}" type="pres">
      <dgm:prSet presAssocID="{33773D18-B6B0-4B5E-9FD2-189EEFF6BA4C}" presName="connectorText" presStyleLbl="sibTrans2D1" presStyleIdx="0" presStyleCnt="7"/>
      <dgm:spPr/>
    </dgm:pt>
    <dgm:pt modelId="{DCBC3C29-951C-4025-94ED-ACA5718E6140}" type="pres">
      <dgm:prSet presAssocID="{4821BF81-F0AA-4C7D-A412-52877A9B81DD}" presName="node" presStyleLbl="node1" presStyleIdx="1" presStyleCnt="7">
        <dgm:presLayoutVars>
          <dgm:bulletEnabled val="1"/>
        </dgm:presLayoutVars>
      </dgm:prSet>
      <dgm:spPr/>
    </dgm:pt>
    <dgm:pt modelId="{6D015A45-15F8-480E-A143-B9E9F6FF9564}" type="pres">
      <dgm:prSet presAssocID="{F8735C9C-48FF-4484-8415-1DE70AF10A06}" presName="sibTrans" presStyleLbl="sibTrans2D1" presStyleIdx="1" presStyleCnt="7"/>
      <dgm:spPr/>
    </dgm:pt>
    <dgm:pt modelId="{646237EF-CB98-4D95-8F5D-A57327484662}" type="pres">
      <dgm:prSet presAssocID="{F8735C9C-48FF-4484-8415-1DE70AF10A06}" presName="connectorText" presStyleLbl="sibTrans2D1" presStyleIdx="1" presStyleCnt="7"/>
      <dgm:spPr/>
    </dgm:pt>
    <dgm:pt modelId="{F2EF2C98-2A6A-42FC-8DB3-AE57F2ACF16B}" type="pres">
      <dgm:prSet presAssocID="{CDBCA17D-8CA8-4250-882C-D88342AC2FDF}" presName="node" presStyleLbl="node1" presStyleIdx="2" presStyleCnt="7">
        <dgm:presLayoutVars>
          <dgm:bulletEnabled val="1"/>
        </dgm:presLayoutVars>
      </dgm:prSet>
      <dgm:spPr/>
    </dgm:pt>
    <dgm:pt modelId="{33C8B533-802E-4E48-A822-D79A0FF4B3C9}" type="pres">
      <dgm:prSet presAssocID="{4018682B-58A7-47AE-9252-95CBA259CD61}" presName="sibTrans" presStyleLbl="sibTrans2D1" presStyleIdx="2" presStyleCnt="7"/>
      <dgm:spPr/>
    </dgm:pt>
    <dgm:pt modelId="{9BAF3F42-E648-444A-9324-8B3585677041}" type="pres">
      <dgm:prSet presAssocID="{4018682B-58A7-47AE-9252-95CBA259CD61}" presName="connectorText" presStyleLbl="sibTrans2D1" presStyleIdx="2" presStyleCnt="7"/>
      <dgm:spPr/>
    </dgm:pt>
    <dgm:pt modelId="{D430A24C-C130-439F-8A2E-61680A1154A5}" type="pres">
      <dgm:prSet presAssocID="{0129CEB3-B590-4086-845A-41A40D73B34E}" presName="node" presStyleLbl="node1" presStyleIdx="3" presStyleCnt="7">
        <dgm:presLayoutVars>
          <dgm:bulletEnabled val="1"/>
        </dgm:presLayoutVars>
      </dgm:prSet>
      <dgm:spPr/>
    </dgm:pt>
    <dgm:pt modelId="{AFEB0402-D4AA-43B7-8099-CC96BA995E1E}" type="pres">
      <dgm:prSet presAssocID="{263C0843-002E-48BF-9C4E-5B9BAC721BF3}" presName="sibTrans" presStyleLbl="sibTrans2D1" presStyleIdx="3" presStyleCnt="7"/>
      <dgm:spPr/>
    </dgm:pt>
    <dgm:pt modelId="{BD0A4C7C-0C99-464F-89CF-DAAB6BC4974A}" type="pres">
      <dgm:prSet presAssocID="{263C0843-002E-48BF-9C4E-5B9BAC721BF3}" presName="connectorText" presStyleLbl="sibTrans2D1" presStyleIdx="3" presStyleCnt="7"/>
      <dgm:spPr/>
    </dgm:pt>
    <dgm:pt modelId="{398AC9E8-8C61-4CA2-A9D4-BF17262B0965}" type="pres">
      <dgm:prSet presAssocID="{0EEEBE2B-A744-4843-AF1C-7E6294FD06C8}" presName="node" presStyleLbl="node1" presStyleIdx="4" presStyleCnt="7">
        <dgm:presLayoutVars>
          <dgm:bulletEnabled val="1"/>
        </dgm:presLayoutVars>
      </dgm:prSet>
      <dgm:spPr/>
    </dgm:pt>
    <dgm:pt modelId="{DD3E7DA7-BE41-4622-B4AC-EB4C4638739B}" type="pres">
      <dgm:prSet presAssocID="{1D2F7B5F-612C-43D3-BB2A-FF4A2D1885BC}" presName="sibTrans" presStyleLbl="sibTrans2D1" presStyleIdx="4" presStyleCnt="7"/>
      <dgm:spPr/>
    </dgm:pt>
    <dgm:pt modelId="{593F6085-CF40-4F59-A583-C638750086B2}" type="pres">
      <dgm:prSet presAssocID="{1D2F7B5F-612C-43D3-BB2A-FF4A2D1885BC}" presName="connectorText" presStyleLbl="sibTrans2D1" presStyleIdx="4" presStyleCnt="7"/>
      <dgm:spPr/>
    </dgm:pt>
    <dgm:pt modelId="{F4868C5F-4A0B-4CCC-882B-153BB8F85307}" type="pres">
      <dgm:prSet presAssocID="{BC9889DD-2466-4A99-9A75-F875EF107ED1}" presName="node" presStyleLbl="node1" presStyleIdx="5" presStyleCnt="7">
        <dgm:presLayoutVars>
          <dgm:bulletEnabled val="1"/>
        </dgm:presLayoutVars>
      </dgm:prSet>
      <dgm:spPr/>
    </dgm:pt>
    <dgm:pt modelId="{EE89DE90-F10E-4AC7-9422-816E4D2AC3D9}" type="pres">
      <dgm:prSet presAssocID="{F89DB252-9CDD-4CC9-9727-1D9924C7FC3B}" presName="sibTrans" presStyleLbl="sibTrans2D1" presStyleIdx="5" presStyleCnt="7"/>
      <dgm:spPr/>
    </dgm:pt>
    <dgm:pt modelId="{9FFE9B88-5825-430D-8AAF-76BB52E06FFD}" type="pres">
      <dgm:prSet presAssocID="{F89DB252-9CDD-4CC9-9727-1D9924C7FC3B}" presName="connectorText" presStyleLbl="sibTrans2D1" presStyleIdx="5" presStyleCnt="7"/>
      <dgm:spPr/>
    </dgm:pt>
    <dgm:pt modelId="{E1F89000-22EA-4AA0-876D-12D1FEE08DD4}" type="pres">
      <dgm:prSet presAssocID="{EFFA8977-69AE-482A-AA92-DED249DE74C7}" presName="node" presStyleLbl="node1" presStyleIdx="6" presStyleCnt="7">
        <dgm:presLayoutVars>
          <dgm:bulletEnabled val="1"/>
        </dgm:presLayoutVars>
      </dgm:prSet>
      <dgm:spPr/>
    </dgm:pt>
    <dgm:pt modelId="{6966B110-AED8-45AE-8CBF-A8847441A96B}" type="pres">
      <dgm:prSet presAssocID="{6285C9A5-5C43-43EC-9D50-99384DDB378E}" presName="sibTrans" presStyleLbl="sibTrans2D1" presStyleIdx="6" presStyleCnt="7"/>
      <dgm:spPr/>
    </dgm:pt>
    <dgm:pt modelId="{6BC1FEBC-60A0-4636-9FCD-42775AC49B26}" type="pres">
      <dgm:prSet presAssocID="{6285C9A5-5C43-43EC-9D50-99384DDB378E}" presName="connectorText" presStyleLbl="sibTrans2D1" presStyleIdx="6" presStyleCnt="7"/>
      <dgm:spPr/>
    </dgm:pt>
  </dgm:ptLst>
  <dgm:cxnLst>
    <dgm:cxn modelId="{B24A2701-6A60-4B80-B738-6EAE85E0FD87}" srcId="{C020CB66-6ABA-48C6-8603-468B309DC8D8}" destId="{0129CEB3-B590-4086-845A-41A40D73B34E}" srcOrd="3" destOrd="0" parTransId="{46EAC884-F75D-4D94-B12D-2F56FD936505}" sibTransId="{263C0843-002E-48BF-9C4E-5B9BAC721BF3}"/>
    <dgm:cxn modelId="{0ADBE10C-33A0-4D36-B95D-FE0FB3ECA1CA}" type="presOf" srcId="{4821BF81-F0AA-4C7D-A412-52877A9B81DD}" destId="{DCBC3C29-951C-4025-94ED-ACA5718E6140}" srcOrd="0" destOrd="0" presId="urn:microsoft.com/office/officeart/2005/8/layout/cycle2"/>
    <dgm:cxn modelId="{91957C11-F614-482F-BB76-AD757151D3C4}" type="presOf" srcId="{263C0843-002E-48BF-9C4E-5B9BAC721BF3}" destId="{BD0A4C7C-0C99-464F-89CF-DAAB6BC4974A}" srcOrd="1" destOrd="0" presId="urn:microsoft.com/office/officeart/2005/8/layout/cycle2"/>
    <dgm:cxn modelId="{99CE881B-4C8B-45A3-B245-C0AB2AE8F84F}" type="presOf" srcId="{A02B43BA-4551-4319-A815-4F752A741E8D}" destId="{9B606B27-F599-4D5C-8AFA-B970D3E9C9E8}" srcOrd="0" destOrd="0" presId="urn:microsoft.com/office/officeart/2005/8/layout/cycle2"/>
    <dgm:cxn modelId="{C0F51123-09FB-48C1-BEE0-6BECBA9C83B9}" type="presOf" srcId="{F8735C9C-48FF-4484-8415-1DE70AF10A06}" destId="{646237EF-CB98-4D95-8F5D-A57327484662}" srcOrd="1" destOrd="0" presId="urn:microsoft.com/office/officeart/2005/8/layout/cycle2"/>
    <dgm:cxn modelId="{8F8C9326-B72F-4054-A63E-28D67D5786CB}" type="presOf" srcId="{C020CB66-6ABA-48C6-8603-468B309DC8D8}" destId="{6713CE65-70D7-4D88-A06F-543F2447AD27}" srcOrd="0" destOrd="0" presId="urn:microsoft.com/office/officeart/2005/8/layout/cycle2"/>
    <dgm:cxn modelId="{CC7BD72E-3526-4824-97CC-D3A463B9B8D9}" srcId="{C020CB66-6ABA-48C6-8603-468B309DC8D8}" destId="{CDBCA17D-8CA8-4250-882C-D88342AC2FDF}" srcOrd="2" destOrd="0" parTransId="{72D4007E-2416-41FD-BE06-61E02D8F4BFC}" sibTransId="{4018682B-58A7-47AE-9252-95CBA259CD61}"/>
    <dgm:cxn modelId="{58F0E530-1BD0-4665-B075-685C97DAFA2F}" type="presOf" srcId="{4018682B-58A7-47AE-9252-95CBA259CD61}" destId="{33C8B533-802E-4E48-A822-D79A0FF4B3C9}" srcOrd="0" destOrd="0" presId="urn:microsoft.com/office/officeart/2005/8/layout/cycle2"/>
    <dgm:cxn modelId="{A7656F33-347C-41DD-9FB1-441467BE671A}" type="presOf" srcId="{33773D18-B6B0-4B5E-9FD2-189EEFF6BA4C}" destId="{2EE613E0-F7AE-4A53-AB2E-8136F2E68FD3}" srcOrd="0" destOrd="0" presId="urn:microsoft.com/office/officeart/2005/8/layout/cycle2"/>
    <dgm:cxn modelId="{137DDA34-C6D9-4480-8148-E1C016FDEBB3}" srcId="{C020CB66-6ABA-48C6-8603-468B309DC8D8}" destId="{0EEEBE2B-A744-4843-AF1C-7E6294FD06C8}" srcOrd="4" destOrd="0" parTransId="{30F94723-4C03-49CD-93D9-B05CC368E156}" sibTransId="{1D2F7B5F-612C-43D3-BB2A-FF4A2D1885BC}"/>
    <dgm:cxn modelId="{0373B340-831A-4733-B4B9-C53C5A0364ED}" type="presOf" srcId="{1D2F7B5F-612C-43D3-BB2A-FF4A2D1885BC}" destId="{593F6085-CF40-4F59-A583-C638750086B2}" srcOrd="1" destOrd="0" presId="urn:microsoft.com/office/officeart/2005/8/layout/cycle2"/>
    <dgm:cxn modelId="{AEF48152-2ED1-4B16-A201-342740E168BF}" type="presOf" srcId="{F8735C9C-48FF-4484-8415-1DE70AF10A06}" destId="{6D015A45-15F8-480E-A143-B9E9F6FF9564}" srcOrd="0" destOrd="0" presId="urn:microsoft.com/office/officeart/2005/8/layout/cycle2"/>
    <dgm:cxn modelId="{27967056-45B9-4108-9DC8-80162AE24486}" type="presOf" srcId="{F89DB252-9CDD-4CC9-9727-1D9924C7FC3B}" destId="{9FFE9B88-5825-430D-8AAF-76BB52E06FFD}" srcOrd="1" destOrd="0" presId="urn:microsoft.com/office/officeart/2005/8/layout/cycle2"/>
    <dgm:cxn modelId="{6349565B-E55A-4482-ADCE-D356900EE254}" srcId="{C020CB66-6ABA-48C6-8603-468B309DC8D8}" destId="{BC9889DD-2466-4A99-9A75-F875EF107ED1}" srcOrd="5" destOrd="0" parTransId="{CB2B601A-2996-4E12-8F6E-A16595F76795}" sibTransId="{F89DB252-9CDD-4CC9-9727-1D9924C7FC3B}"/>
    <dgm:cxn modelId="{CAFC2F5D-F0AA-437A-8291-0E108E62A101}" type="presOf" srcId="{BC9889DD-2466-4A99-9A75-F875EF107ED1}" destId="{F4868C5F-4A0B-4CCC-882B-153BB8F85307}" srcOrd="0" destOrd="0" presId="urn:microsoft.com/office/officeart/2005/8/layout/cycle2"/>
    <dgm:cxn modelId="{A938D363-C03F-47BC-B8F0-658BFE8D3401}" type="presOf" srcId="{6285C9A5-5C43-43EC-9D50-99384DDB378E}" destId="{6BC1FEBC-60A0-4636-9FCD-42775AC49B26}" srcOrd="1" destOrd="0" presId="urn:microsoft.com/office/officeart/2005/8/layout/cycle2"/>
    <dgm:cxn modelId="{1EA1B765-CA6B-4B04-9E05-79E7B3DF4E81}" type="presOf" srcId="{F89DB252-9CDD-4CC9-9727-1D9924C7FC3B}" destId="{EE89DE90-F10E-4AC7-9422-816E4D2AC3D9}" srcOrd="0" destOrd="0" presId="urn:microsoft.com/office/officeart/2005/8/layout/cycle2"/>
    <dgm:cxn modelId="{712B9F6C-671B-4761-8621-287FE34EFD0A}" type="presOf" srcId="{0129CEB3-B590-4086-845A-41A40D73B34E}" destId="{D430A24C-C130-439F-8A2E-61680A1154A5}" srcOrd="0" destOrd="0" presId="urn:microsoft.com/office/officeart/2005/8/layout/cycle2"/>
    <dgm:cxn modelId="{FD31B06C-16BC-4EF1-9440-821DDF58BD5F}" type="presOf" srcId="{EFFA8977-69AE-482A-AA92-DED249DE74C7}" destId="{E1F89000-22EA-4AA0-876D-12D1FEE08DD4}" srcOrd="0" destOrd="0" presId="urn:microsoft.com/office/officeart/2005/8/layout/cycle2"/>
    <dgm:cxn modelId="{66610472-AFED-4901-AD78-434ECFBFA701}" srcId="{C020CB66-6ABA-48C6-8603-468B309DC8D8}" destId="{EFFA8977-69AE-482A-AA92-DED249DE74C7}" srcOrd="6" destOrd="0" parTransId="{CADBD1AA-4639-423B-BA9F-B1343D282A55}" sibTransId="{6285C9A5-5C43-43EC-9D50-99384DDB378E}"/>
    <dgm:cxn modelId="{CA418277-B02F-4548-88EA-736E87498902}" type="presOf" srcId="{CDBCA17D-8CA8-4250-882C-D88342AC2FDF}" destId="{F2EF2C98-2A6A-42FC-8DB3-AE57F2ACF16B}" srcOrd="0" destOrd="0" presId="urn:microsoft.com/office/officeart/2005/8/layout/cycle2"/>
    <dgm:cxn modelId="{8010E377-C953-4596-936A-C12CBA6D8770}" type="presOf" srcId="{1D2F7B5F-612C-43D3-BB2A-FF4A2D1885BC}" destId="{DD3E7DA7-BE41-4622-B4AC-EB4C4638739B}" srcOrd="0" destOrd="0" presId="urn:microsoft.com/office/officeart/2005/8/layout/cycle2"/>
    <dgm:cxn modelId="{3DE9DFA0-39BA-40BC-805B-62FE774B2ACD}" type="presOf" srcId="{0EEEBE2B-A744-4843-AF1C-7E6294FD06C8}" destId="{398AC9E8-8C61-4CA2-A9D4-BF17262B0965}" srcOrd="0" destOrd="0" presId="urn:microsoft.com/office/officeart/2005/8/layout/cycle2"/>
    <dgm:cxn modelId="{2E59DCA7-CED3-4099-B3A3-636E32CFE1FB}" srcId="{C020CB66-6ABA-48C6-8603-468B309DC8D8}" destId="{A02B43BA-4551-4319-A815-4F752A741E8D}" srcOrd="0" destOrd="0" parTransId="{08AE1242-81C6-4581-8C70-966A5EE91586}" sibTransId="{33773D18-B6B0-4B5E-9FD2-189EEFF6BA4C}"/>
    <dgm:cxn modelId="{BD4D75AD-8A46-4D2F-80AD-EC0EA403FCFF}" type="presOf" srcId="{33773D18-B6B0-4B5E-9FD2-189EEFF6BA4C}" destId="{D9667D6D-C838-49DF-8624-7F00E6B4281B}" srcOrd="1" destOrd="0" presId="urn:microsoft.com/office/officeart/2005/8/layout/cycle2"/>
    <dgm:cxn modelId="{9E67D2CE-D9EA-4867-A284-92268AE111A6}" type="presOf" srcId="{263C0843-002E-48BF-9C4E-5B9BAC721BF3}" destId="{AFEB0402-D4AA-43B7-8099-CC96BA995E1E}" srcOrd="0" destOrd="0" presId="urn:microsoft.com/office/officeart/2005/8/layout/cycle2"/>
    <dgm:cxn modelId="{EC8657D3-01C1-4619-B80E-6B273911690C}" type="presOf" srcId="{6285C9A5-5C43-43EC-9D50-99384DDB378E}" destId="{6966B110-AED8-45AE-8CBF-A8847441A96B}" srcOrd="0" destOrd="0" presId="urn:microsoft.com/office/officeart/2005/8/layout/cycle2"/>
    <dgm:cxn modelId="{E76859DD-2822-44BC-BBA9-8E3D833704C4}" srcId="{C020CB66-6ABA-48C6-8603-468B309DC8D8}" destId="{4821BF81-F0AA-4C7D-A412-52877A9B81DD}" srcOrd="1" destOrd="0" parTransId="{77142C5F-AF4F-4929-A9B1-EB94B379BABD}" sibTransId="{F8735C9C-48FF-4484-8415-1DE70AF10A06}"/>
    <dgm:cxn modelId="{823661FC-3588-4B3B-A32A-58F02FF12861}" type="presOf" srcId="{4018682B-58A7-47AE-9252-95CBA259CD61}" destId="{9BAF3F42-E648-444A-9324-8B3585677041}" srcOrd="1" destOrd="0" presId="urn:microsoft.com/office/officeart/2005/8/layout/cycle2"/>
    <dgm:cxn modelId="{70D11182-270D-4A2D-88D5-AA3EB5B3A255}" type="presParOf" srcId="{6713CE65-70D7-4D88-A06F-543F2447AD27}" destId="{9B606B27-F599-4D5C-8AFA-B970D3E9C9E8}" srcOrd="0" destOrd="0" presId="urn:microsoft.com/office/officeart/2005/8/layout/cycle2"/>
    <dgm:cxn modelId="{5909F8E7-67BD-411D-8E09-C055322FFA99}" type="presParOf" srcId="{6713CE65-70D7-4D88-A06F-543F2447AD27}" destId="{2EE613E0-F7AE-4A53-AB2E-8136F2E68FD3}" srcOrd="1" destOrd="0" presId="urn:microsoft.com/office/officeart/2005/8/layout/cycle2"/>
    <dgm:cxn modelId="{9EF68453-EBF2-4C39-8878-B1C4A20A71DE}" type="presParOf" srcId="{2EE613E0-F7AE-4A53-AB2E-8136F2E68FD3}" destId="{D9667D6D-C838-49DF-8624-7F00E6B4281B}" srcOrd="0" destOrd="0" presId="urn:microsoft.com/office/officeart/2005/8/layout/cycle2"/>
    <dgm:cxn modelId="{C5A98187-D141-4929-9B40-F4C1A7D47BB5}" type="presParOf" srcId="{6713CE65-70D7-4D88-A06F-543F2447AD27}" destId="{DCBC3C29-951C-4025-94ED-ACA5718E6140}" srcOrd="2" destOrd="0" presId="urn:microsoft.com/office/officeart/2005/8/layout/cycle2"/>
    <dgm:cxn modelId="{30C746EA-5DEB-41DE-80A3-D9A42BB373CC}" type="presParOf" srcId="{6713CE65-70D7-4D88-A06F-543F2447AD27}" destId="{6D015A45-15F8-480E-A143-B9E9F6FF9564}" srcOrd="3" destOrd="0" presId="urn:microsoft.com/office/officeart/2005/8/layout/cycle2"/>
    <dgm:cxn modelId="{3CAE7341-4E7E-4AD6-B476-2F92B8FA5BD4}" type="presParOf" srcId="{6D015A45-15F8-480E-A143-B9E9F6FF9564}" destId="{646237EF-CB98-4D95-8F5D-A57327484662}" srcOrd="0" destOrd="0" presId="urn:microsoft.com/office/officeart/2005/8/layout/cycle2"/>
    <dgm:cxn modelId="{55CFEE2B-65C7-4FF0-9B0B-3154BF38ABEC}" type="presParOf" srcId="{6713CE65-70D7-4D88-A06F-543F2447AD27}" destId="{F2EF2C98-2A6A-42FC-8DB3-AE57F2ACF16B}" srcOrd="4" destOrd="0" presId="urn:microsoft.com/office/officeart/2005/8/layout/cycle2"/>
    <dgm:cxn modelId="{195C088E-76C2-4F21-9A6A-2365E0D53C51}" type="presParOf" srcId="{6713CE65-70D7-4D88-A06F-543F2447AD27}" destId="{33C8B533-802E-4E48-A822-D79A0FF4B3C9}" srcOrd="5" destOrd="0" presId="urn:microsoft.com/office/officeart/2005/8/layout/cycle2"/>
    <dgm:cxn modelId="{8D5CA9A0-595F-49C4-A25C-19509125DB43}" type="presParOf" srcId="{33C8B533-802E-4E48-A822-D79A0FF4B3C9}" destId="{9BAF3F42-E648-444A-9324-8B3585677041}" srcOrd="0" destOrd="0" presId="urn:microsoft.com/office/officeart/2005/8/layout/cycle2"/>
    <dgm:cxn modelId="{218B253B-B8E3-4CF7-B5E9-A0FA6AAB6E65}" type="presParOf" srcId="{6713CE65-70D7-4D88-A06F-543F2447AD27}" destId="{D430A24C-C130-439F-8A2E-61680A1154A5}" srcOrd="6" destOrd="0" presId="urn:microsoft.com/office/officeart/2005/8/layout/cycle2"/>
    <dgm:cxn modelId="{FD11C446-44D1-4192-8012-2BE503267DAC}" type="presParOf" srcId="{6713CE65-70D7-4D88-A06F-543F2447AD27}" destId="{AFEB0402-D4AA-43B7-8099-CC96BA995E1E}" srcOrd="7" destOrd="0" presId="urn:microsoft.com/office/officeart/2005/8/layout/cycle2"/>
    <dgm:cxn modelId="{EC10E2C1-7930-4271-9320-E696E03D6819}" type="presParOf" srcId="{AFEB0402-D4AA-43B7-8099-CC96BA995E1E}" destId="{BD0A4C7C-0C99-464F-89CF-DAAB6BC4974A}" srcOrd="0" destOrd="0" presId="urn:microsoft.com/office/officeart/2005/8/layout/cycle2"/>
    <dgm:cxn modelId="{93F1FA8A-3BE2-4D8F-93C2-8821DD56B5F4}" type="presParOf" srcId="{6713CE65-70D7-4D88-A06F-543F2447AD27}" destId="{398AC9E8-8C61-4CA2-A9D4-BF17262B0965}" srcOrd="8" destOrd="0" presId="urn:microsoft.com/office/officeart/2005/8/layout/cycle2"/>
    <dgm:cxn modelId="{9B461120-9FED-4A32-9404-4415C202FA19}" type="presParOf" srcId="{6713CE65-70D7-4D88-A06F-543F2447AD27}" destId="{DD3E7DA7-BE41-4622-B4AC-EB4C4638739B}" srcOrd="9" destOrd="0" presId="urn:microsoft.com/office/officeart/2005/8/layout/cycle2"/>
    <dgm:cxn modelId="{E550B686-25BB-41CE-B0D9-CB5F279292B4}" type="presParOf" srcId="{DD3E7DA7-BE41-4622-B4AC-EB4C4638739B}" destId="{593F6085-CF40-4F59-A583-C638750086B2}" srcOrd="0" destOrd="0" presId="urn:microsoft.com/office/officeart/2005/8/layout/cycle2"/>
    <dgm:cxn modelId="{51157897-D4B2-4AA9-8555-32F53B6F761C}" type="presParOf" srcId="{6713CE65-70D7-4D88-A06F-543F2447AD27}" destId="{F4868C5F-4A0B-4CCC-882B-153BB8F85307}" srcOrd="10" destOrd="0" presId="urn:microsoft.com/office/officeart/2005/8/layout/cycle2"/>
    <dgm:cxn modelId="{4847B00C-E061-44A3-875D-E587637D7137}" type="presParOf" srcId="{6713CE65-70D7-4D88-A06F-543F2447AD27}" destId="{EE89DE90-F10E-4AC7-9422-816E4D2AC3D9}" srcOrd="11" destOrd="0" presId="urn:microsoft.com/office/officeart/2005/8/layout/cycle2"/>
    <dgm:cxn modelId="{2ECDB62C-C2F9-4AB8-B533-ED4FD9767ED1}" type="presParOf" srcId="{EE89DE90-F10E-4AC7-9422-816E4D2AC3D9}" destId="{9FFE9B88-5825-430D-8AAF-76BB52E06FFD}" srcOrd="0" destOrd="0" presId="urn:microsoft.com/office/officeart/2005/8/layout/cycle2"/>
    <dgm:cxn modelId="{C9876595-0EF8-4A19-ACC7-04C91BEE1836}" type="presParOf" srcId="{6713CE65-70D7-4D88-A06F-543F2447AD27}" destId="{E1F89000-22EA-4AA0-876D-12D1FEE08DD4}" srcOrd="12" destOrd="0" presId="urn:microsoft.com/office/officeart/2005/8/layout/cycle2"/>
    <dgm:cxn modelId="{6DBD04AB-0D09-48A8-8641-6EB799320481}" type="presParOf" srcId="{6713CE65-70D7-4D88-A06F-543F2447AD27}" destId="{6966B110-AED8-45AE-8CBF-A8847441A96B}" srcOrd="13" destOrd="0" presId="urn:microsoft.com/office/officeart/2005/8/layout/cycle2"/>
    <dgm:cxn modelId="{B6B4417D-CE2F-4893-869C-6A9728865BD3}" type="presParOf" srcId="{6966B110-AED8-45AE-8CBF-A8847441A96B}" destId="{6BC1FEBC-60A0-4636-9FCD-42775AC49B26}" srcOrd="0" destOrd="0" presId="urn:microsoft.com/office/officeart/2005/8/layout/cycle2"/>
  </dgm:cxnLst>
  <dgm:bg>
    <a:effectLst>
      <a:softEdge rad="5080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06B27-F599-4D5C-8AFA-B970D3E9C9E8}">
      <dsp:nvSpPr>
        <dsp:cNvPr id="0" name=""/>
        <dsp:cNvSpPr/>
      </dsp:nvSpPr>
      <dsp:spPr>
        <a:xfrm>
          <a:off x="3432968" y="215"/>
          <a:ext cx="1262062" cy="126206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Identify Transactions</a:t>
          </a:r>
        </a:p>
      </dsp:txBody>
      <dsp:txXfrm>
        <a:off x="3617793" y="185040"/>
        <a:ext cx="892412" cy="892412"/>
      </dsp:txXfrm>
    </dsp:sp>
    <dsp:sp modelId="{2EE613E0-F7AE-4A53-AB2E-8136F2E68FD3}">
      <dsp:nvSpPr>
        <dsp:cNvPr id="0" name=""/>
        <dsp:cNvSpPr/>
      </dsp:nvSpPr>
      <dsp:spPr>
        <a:xfrm rot="1542857">
          <a:off x="4741770" y="825730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746771" y="889009"/>
        <a:ext cx="235650" cy="255568"/>
      </dsp:txXfrm>
    </dsp:sp>
    <dsp:sp modelId="{DCBC3C29-951C-4025-94ED-ACA5718E6140}">
      <dsp:nvSpPr>
        <dsp:cNvPr id="0" name=""/>
        <dsp:cNvSpPr/>
      </dsp:nvSpPr>
      <dsp:spPr>
        <a:xfrm>
          <a:off x="5142322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2. Record Journal Entries</a:t>
          </a:r>
        </a:p>
      </dsp:txBody>
      <dsp:txXfrm>
        <a:off x="5327147" y="1008221"/>
        <a:ext cx="892412" cy="892412"/>
      </dsp:txXfrm>
    </dsp:sp>
    <dsp:sp modelId="{6D015A45-15F8-480E-A143-B9E9F6FF9564}">
      <dsp:nvSpPr>
        <dsp:cNvPr id="0" name=""/>
        <dsp:cNvSpPr/>
      </dsp:nvSpPr>
      <dsp:spPr>
        <a:xfrm rot="4628571">
          <a:off x="5813999" y="2157001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53259" y="2192960"/>
        <a:ext cx="235650" cy="255568"/>
      </dsp:txXfrm>
    </dsp:sp>
    <dsp:sp modelId="{F2EF2C98-2A6A-42FC-8DB3-AE57F2ACF16B}">
      <dsp:nvSpPr>
        <dsp:cNvPr id="0" name=""/>
        <dsp:cNvSpPr/>
      </dsp:nvSpPr>
      <dsp:spPr>
        <a:xfrm>
          <a:off x="5564497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3. Post Ledger Entries</a:t>
          </a:r>
        </a:p>
      </dsp:txBody>
      <dsp:txXfrm>
        <a:off x="5749322" y="2857892"/>
        <a:ext cx="892412" cy="892412"/>
      </dsp:txXfrm>
    </dsp:sp>
    <dsp:sp modelId="{33C8B533-802E-4E48-A822-D79A0FF4B3C9}">
      <dsp:nvSpPr>
        <dsp:cNvPr id="0" name=""/>
        <dsp:cNvSpPr/>
      </dsp:nvSpPr>
      <dsp:spPr>
        <a:xfrm rot="7714286">
          <a:off x="5441692" y="382533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523673" y="3871046"/>
        <a:ext cx="235650" cy="255568"/>
      </dsp:txXfrm>
    </dsp:sp>
    <dsp:sp modelId="{D430A24C-C130-439F-8A2E-61680A1154A5}">
      <dsp:nvSpPr>
        <dsp:cNvPr id="0" name=""/>
        <dsp:cNvSpPr/>
      </dsp:nvSpPr>
      <dsp:spPr>
        <a:xfrm>
          <a:off x="4381588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4. Trial Balance</a:t>
          </a:r>
        </a:p>
      </dsp:txBody>
      <dsp:txXfrm>
        <a:off x="4566413" y="4341214"/>
        <a:ext cx="892412" cy="892412"/>
      </dsp:txXfrm>
    </dsp:sp>
    <dsp:sp modelId="{AFEB0402-D4AA-43B7-8099-CC96BA995E1E}">
      <dsp:nvSpPr>
        <dsp:cNvPr id="0" name=""/>
        <dsp:cNvSpPr/>
      </dsp:nvSpPr>
      <dsp:spPr>
        <a:xfrm rot="10800000">
          <a:off x="3905205" y="457444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6198" y="4659636"/>
        <a:ext cx="235650" cy="255568"/>
      </dsp:txXfrm>
    </dsp:sp>
    <dsp:sp modelId="{398AC9E8-8C61-4CA2-A9D4-BF17262B0965}">
      <dsp:nvSpPr>
        <dsp:cNvPr id="0" name=""/>
        <dsp:cNvSpPr/>
      </dsp:nvSpPr>
      <dsp:spPr>
        <a:xfrm>
          <a:off x="2484349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5. Financial Statements</a:t>
          </a:r>
        </a:p>
      </dsp:txBody>
      <dsp:txXfrm>
        <a:off x="2669174" y="4341214"/>
        <a:ext cx="892412" cy="892412"/>
      </dsp:txXfrm>
    </dsp:sp>
    <dsp:sp modelId="{DD3E7DA7-BE41-4622-B4AC-EB4C4638739B}">
      <dsp:nvSpPr>
        <dsp:cNvPr id="0" name=""/>
        <dsp:cNvSpPr/>
      </dsp:nvSpPr>
      <dsp:spPr>
        <a:xfrm rot="13885714">
          <a:off x="2361544" y="3840235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43525" y="3964904"/>
        <a:ext cx="235650" cy="255568"/>
      </dsp:txXfrm>
    </dsp:sp>
    <dsp:sp modelId="{F4868C5F-4A0B-4CCC-882B-153BB8F85307}">
      <dsp:nvSpPr>
        <dsp:cNvPr id="0" name=""/>
        <dsp:cNvSpPr/>
      </dsp:nvSpPr>
      <dsp:spPr>
        <a:xfrm>
          <a:off x="1301440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6. Closing Entries</a:t>
          </a:r>
        </a:p>
      </dsp:txBody>
      <dsp:txXfrm>
        <a:off x="1486265" y="2857892"/>
        <a:ext cx="892412" cy="892412"/>
      </dsp:txXfrm>
    </dsp:sp>
    <dsp:sp modelId="{EE89DE90-F10E-4AC7-9422-816E4D2AC3D9}">
      <dsp:nvSpPr>
        <dsp:cNvPr id="0" name=""/>
        <dsp:cNvSpPr/>
      </dsp:nvSpPr>
      <dsp:spPr>
        <a:xfrm rot="16971429">
          <a:off x="1973117" y="2175579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12377" y="2309998"/>
        <a:ext cx="235650" cy="255568"/>
      </dsp:txXfrm>
    </dsp:sp>
    <dsp:sp modelId="{E1F89000-22EA-4AA0-876D-12D1FEE08DD4}">
      <dsp:nvSpPr>
        <dsp:cNvPr id="0" name=""/>
        <dsp:cNvSpPr/>
      </dsp:nvSpPr>
      <dsp:spPr>
        <a:xfrm>
          <a:off x="1723615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7. Post-Closing Trial Balance</a:t>
          </a:r>
        </a:p>
      </dsp:txBody>
      <dsp:txXfrm>
        <a:off x="1908440" y="1008221"/>
        <a:ext cx="892412" cy="892412"/>
      </dsp:txXfrm>
    </dsp:sp>
    <dsp:sp modelId="{6966B110-AED8-45AE-8CBF-A8847441A96B}">
      <dsp:nvSpPr>
        <dsp:cNvPr id="0" name=""/>
        <dsp:cNvSpPr/>
      </dsp:nvSpPr>
      <dsp:spPr>
        <a:xfrm rot="20057143">
          <a:off x="3032417" y="833998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37418" y="941097"/>
        <a:ext cx="235650" cy="255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FB7D-DD01-4AC1-AF71-ECA9A4F6FF1C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commons.wikimedia.org/wiki/File:Man_Doing_Warm_Up_Exercise_Cartoon.svg" TargetMode="External"/><Relationship Id="rId7" Type="http://schemas.openxmlformats.org/officeDocument/2006/relationships/hyperlink" Target="https://commons.wikimedia.org/wiki/File:Money_Flat_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dfreephotos.com/vector-images/hand-giving-money-vector-clipart.png.php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goodfreephotos.com/vector-images/dumbbells-vector-clipart.png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92"/>
            <a:ext cx="10321342" cy="1597744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76777"/>
              <a:chOff x="1337317" y="2736451"/>
              <a:chExt cx="8903394" cy="117677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94721" y="2976398"/>
                <a:ext cx="8207397" cy="936830"/>
                <a:chOff x="1794721" y="2976398"/>
                <a:chExt cx="8207397" cy="9368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94721" y="2976398"/>
                  <a:ext cx="8207397" cy="689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1775" y="3683316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6024394" y="3515933"/>
            <a:ext cx="462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Institute of Certified Public Accountants Committee (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8246026" y="2252362"/>
            <a:ext cx="897774" cy="315883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538350" y="2318859"/>
            <a:ext cx="897774" cy="3075709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839" y="2717609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979" y="2701114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90308" y="2659295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68737" y="2742683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398706" y="369965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096889" y="3738061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DECREASE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50166" y="566722"/>
            <a:ext cx="3893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9BBB5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goes in the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column. 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STOCKHOLDERS</a:t>
            </a:r>
            <a:r>
              <a:rPr lang="en-IN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9BBB5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goes in the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column.  </a:t>
            </a:r>
            <a:endParaRPr lang="en-US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60909" y="474388"/>
            <a:ext cx="40986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F7964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goes in the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STOCKHOLDERS</a:t>
            </a:r>
            <a:r>
              <a:rPr lang="en-IN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F7964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goes in the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column, and vice versa. </a:t>
            </a:r>
            <a:endParaRPr lang="en-US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87B30-D4D6-4EE2-A3E6-415416B55607}"/>
              </a:ext>
            </a:extLst>
          </p:cNvPr>
          <p:cNvSpPr txBox="1"/>
          <p:nvPr/>
        </p:nvSpPr>
        <p:spPr>
          <a:xfrm>
            <a:off x="5353823" y="795182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284FD-3CCF-498C-930B-E61F6E068BDA}"/>
              </a:ext>
            </a:extLst>
          </p:cNvPr>
          <p:cNvSpPr/>
          <p:nvPr/>
        </p:nvSpPr>
        <p:spPr>
          <a:xfrm>
            <a:off x="4503634" y="1447665"/>
            <a:ext cx="30593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Ledgers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CEAF-A3D9-4AF2-91DE-C43F0DFA4086}"/>
              </a:ext>
            </a:extLst>
          </p:cNvPr>
          <p:cNvSpPr/>
          <p:nvPr/>
        </p:nvSpPr>
        <p:spPr>
          <a:xfrm>
            <a:off x="4503634" y="2175194"/>
            <a:ext cx="3059394" cy="781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Assets, Liabilities, Stockholder equity, Revenue, Expense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15B14-7152-4888-8644-284B5558EDC1}"/>
              </a:ext>
            </a:extLst>
          </p:cNvPr>
          <p:cNvSpPr/>
          <p:nvPr/>
        </p:nvSpPr>
        <p:spPr>
          <a:xfrm>
            <a:off x="3871244" y="3330712"/>
            <a:ext cx="1717705" cy="444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debit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62AA-8B24-460B-B9ED-43D2908FAB60}"/>
              </a:ext>
            </a:extLst>
          </p:cNvPr>
          <p:cNvSpPr/>
          <p:nvPr/>
        </p:nvSpPr>
        <p:spPr>
          <a:xfrm>
            <a:off x="6477712" y="3330712"/>
            <a:ext cx="1717705" cy="44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credit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56BE4-0B6E-4787-A19A-8D5B068EA001}"/>
              </a:ext>
            </a:extLst>
          </p:cNvPr>
          <p:cNvSpPr/>
          <p:nvPr/>
        </p:nvSpPr>
        <p:spPr>
          <a:xfrm>
            <a:off x="3871244" y="4101228"/>
            <a:ext cx="43241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Trial balance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D11A63-33BF-4499-8F94-23EF26DEC903}"/>
              </a:ext>
            </a:extLst>
          </p:cNvPr>
          <p:cNvSpPr/>
          <p:nvPr/>
        </p:nvSpPr>
        <p:spPr>
          <a:xfrm>
            <a:off x="5660968" y="4497592"/>
            <a:ext cx="661496" cy="98049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88EF7-2F96-486D-A3F7-37C5695B3C93}"/>
              </a:ext>
            </a:extLst>
          </p:cNvPr>
          <p:cNvCxnSpPr>
            <a:cxnSpLocks/>
          </p:cNvCxnSpPr>
          <p:nvPr/>
        </p:nvCxnSpPr>
        <p:spPr>
          <a:xfrm>
            <a:off x="4730096" y="2956845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D5695-7C07-41C2-9048-37D94EA15B6C}"/>
              </a:ext>
            </a:extLst>
          </p:cNvPr>
          <p:cNvCxnSpPr>
            <a:cxnSpLocks/>
          </p:cNvCxnSpPr>
          <p:nvPr/>
        </p:nvCxnSpPr>
        <p:spPr>
          <a:xfrm>
            <a:off x="7403506" y="2967094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DE7A7-9951-4AA3-9E65-B4B214EC2D80}"/>
              </a:ext>
            </a:extLst>
          </p:cNvPr>
          <p:cNvCxnSpPr>
            <a:cxnSpLocks/>
          </p:cNvCxnSpPr>
          <p:nvPr/>
        </p:nvCxnSpPr>
        <p:spPr>
          <a:xfrm>
            <a:off x="4730096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25193F-6276-47B9-BA5B-7392BEDA3B8A}"/>
              </a:ext>
            </a:extLst>
          </p:cNvPr>
          <p:cNvCxnSpPr>
            <a:cxnSpLocks/>
          </p:cNvCxnSpPr>
          <p:nvPr/>
        </p:nvCxnSpPr>
        <p:spPr>
          <a:xfrm>
            <a:off x="7406353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08569-7179-48F1-BD76-79252D0B490D}"/>
              </a:ext>
            </a:extLst>
          </p:cNvPr>
          <p:cNvCxnSpPr>
            <a:cxnSpLocks/>
          </p:cNvCxnSpPr>
          <p:nvPr/>
        </p:nvCxnSpPr>
        <p:spPr>
          <a:xfrm>
            <a:off x="6026206" y="1827883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D07A1-343D-41DD-8B0C-ED2F65E4EFB5}"/>
              </a:ext>
            </a:extLst>
          </p:cNvPr>
          <p:cNvCxnSpPr>
            <a:cxnSpLocks/>
          </p:cNvCxnSpPr>
          <p:nvPr/>
        </p:nvCxnSpPr>
        <p:spPr>
          <a:xfrm>
            <a:off x="6026206" y="108404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956BE4-0B6E-4787-A19A-8D5B068EA001}"/>
              </a:ext>
            </a:extLst>
          </p:cNvPr>
          <p:cNvSpPr/>
          <p:nvPr/>
        </p:nvSpPr>
        <p:spPr>
          <a:xfrm>
            <a:off x="3871244" y="4101228"/>
            <a:ext cx="43241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Trial balance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D11A63-33BF-4499-8F94-23EF26DEC903}"/>
              </a:ext>
            </a:extLst>
          </p:cNvPr>
          <p:cNvSpPr/>
          <p:nvPr/>
        </p:nvSpPr>
        <p:spPr>
          <a:xfrm>
            <a:off x="5660968" y="4497592"/>
            <a:ext cx="661496" cy="98049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25BD7F1-CAFC-6F47-AA52-0940E41D044E}"/>
              </a:ext>
            </a:extLst>
          </p:cNvPr>
          <p:cNvSpPr/>
          <p:nvPr/>
        </p:nvSpPr>
        <p:spPr>
          <a:xfrm rot="21012880">
            <a:off x="3951514" y="3429000"/>
            <a:ext cx="489857" cy="5660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891BF6CF-B1D7-8445-90C2-F90949E9844A}"/>
              </a:ext>
            </a:extLst>
          </p:cNvPr>
          <p:cNvSpPr/>
          <p:nvPr/>
        </p:nvSpPr>
        <p:spPr>
          <a:xfrm rot="17026751">
            <a:off x="4386942" y="3537802"/>
            <a:ext cx="489857" cy="5660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40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F36BE3FD-432C-1645-8BB3-576ADD81F851}"/>
              </a:ext>
            </a:extLst>
          </p:cNvPr>
          <p:cNvSpPr/>
          <p:nvPr/>
        </p:nvSpPr>
        <p:spPr>
          <a:xfrm rot="537677">
            <a:off x="4517571" y="2988257"/>
            <a:ext cx="489857" cy="5660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C79D78A2-FDB1-4442-90E0-51D565192443}"/>
              </a:ext>
            </a:extLst>
          </p:cNvPr>
          <p:cNvSpPr/>
          <p:nvPr/>
        </p:nvSpPr>
        <p:spPr>
          <a:xfrm rot="21407194">
            <a:off x="4913525" y="3429000"/>
            <a:ext cx="489857" cy="5660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AED23-A413-C841-86C4-7E106BE8659E}"/>
              </a:ext>
            </a:extLst>
          </p:cNvPr>
          <p:cNvSpPr txBox="1"/>
          <p:nvPr/>
        </p:nvSpPr>
        <p:spPr>
          <a:xfrm>
            <a:off x="6863292" y="2660566"/>
            <a:ext cx="143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124CD-EA9A-0343-8DA5-913CA57C4D05}"/>
              </a:ext>
            </a:extLst>
          </p:cNvPr>
          <p:cNvSpPr txBox="1"/>
          <p:nvPr/>
        </p:nvSpPr>
        <p:spPr>
          <a:xfrm>
            <a:off x="4078072" y="2618145"/>
            <a:ext cx="143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Debits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2CE52D9-EC8B-ED4E-A832-BEA9B41CE294}"/>
              </a:ext>
            </a:extLst>
          </p:cNvPr>
          <p:cNvSpPr/>
          <p:nvPr/>
        </p:nvSpPr>
        <p:spPr>
          <a:xfrm rot="2056049">
            <a:off x="6934200" y="3554314"/>
            <a:ext cx="468086" cy="38631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AB754E7E-4F9D-0F43-A458-BFD6678121C3}"/>
              </a:ext>
            </a:extLst>
          </p:cNvPr>
          <p:cNvSpPr/>
          <p:nvPr/>
        </p:nvSpPr>
        <p:spPr>
          <a:xfrm rot="185934">
            <a:off x="7419307" y="3687263"/>
            <a:ext cx="468086" cy="38631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80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09590AEB-5E50-0042-BE66-8229B9DA1F5D}"/>
              </a:ext>
            </a:extLst>
          </p:cNvPr>
          <p:cNvSpPr/>
          <p:nvPr/>
        </p:nvSpPr>
        <p:spPr>
          <a:xfrm rot="185934">
            <a:off x="7246325" y="3262905"/>
            <a:ext cx="468086" cy="38631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30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A2C621D3-4431-3A40-88E1-B8BA2D4E4980}"/>
              </a:ext>
            </a:extLst>
          </p:cNvPr>
          <p:cNvSpPr/>
          <p:nvPr/>
        </p:nvSpPr>
        <p:spPr>
          <a:xfrm rot="1731156">
            <a:off x="7680181" y="3219331"/>
            <a:ext cx="468086" cy="38631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EAF55ED-4FB8-9646-A51F-64C9637C5520}"/>
              </a:ext>
            </a:extLst>
          </p:cNvPr>
          <p:cNvSpPr/>
          <p:nvPr/>
        </p:nvSpPr>
        <p:spPr>
          <a:xfrm rot="648860">
            <a:off x="7789467" y="3616962"/>
            <a:ext cx="468086" cy="38631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AB436E-72B9-0A4E-AFA8-113312F1AC1D}"/>
              </a:ext>
            </a:extLst>
          </p:cNvPr>
          <p:cNvSpPr/>
          <p:nvPr/>
        </p:nvSpPr>
        <p:spPr>
          <a:xfrm>
            <a:off x="3871244" y="598717"/>
            <a:ext cx="434118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Ledger Accounts: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Assets, Liabilities, Shareholders’ Equity, Fees Earned, Expenses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ED7CC1-127B-FD44-97B0-C69BE0BE9CA9}"/>
              </a:ext>
            </a:extLst>
          </p:cNvPr>
          <p:cNvCxnSpPr>
            <a:cxnSpLocks/>
          </p:cNvCxnSpPr>
          <p:nvPr/>
        </p:nvCxnSpPr>
        <p:spPr>
          <a:xfrm>
            <a:off x="4730806" y="1884412"/>
            <a:ext cx="0" cy="73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2BFCAE-444F-6647-92BD-FA7696D78FD9}"/>
              </a:ext>
            </a:extLst>
          </p:cNvPr>
          <p:cNvCxnSpPr>
            <a:cxnSpLocks/>
          </p:cNvCxnSpPr>
          <p:nvPr/>
        </p:nvCxnSpPr>
        <p:spPr>
          <a:xfrm>
            <a:off x="7476826" y="1862642"/>
            <a:ext cx="0" cy="73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2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41F8-5449-4F42-BF28-2412C78B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11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2.1 – Graphic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3BEC1-596B-084D-8640-7A92D22B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768065"/>
            <a:ext cx="3528268" cy="1984651"/>
          </a:xfr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CEEB763F-921B-EB42-98C1-26C6FB81B491}"/>
              </a:ext>
            </a:extLst>
          </p:cNvPr>
          <p:cNvSpPr/>
          <p:nvPr/>
        </p:nvSpPr>
        <p:spPr>
          <a:xfrm>
            <a:off x="4942114" y="3222172"/>
            <a:ext cx="2394857" cy="16002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Fitness Logo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FD567-C021-2747-90F9-610F58073044}"/>
              </a:ext>
            </a:extLst>
          </p:cNvPr>
          <p:cNvCxnSpPr/>
          <p:nvPr/>
        </p:nvCxnSpPr>
        <p:spPr>
          <a:xfrm>
            <a:off x="2325511" y="3760390"/>
            <a:ext cx="244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35DFC-775E-2B47-8DE8-FDAD69C6DF58}"/>
              </a:ext>
            </a:extLst>
          </p:cNvPr>
          <p:cNvCxnSpPr>
            <a:cxnSpLocks/>
          </p:cNvCxnSpPr>
          <p:nvPr/>
        </p:nvCxnSpPr>
        <p:spPr>
          <a:xfrm flipV="1">
            <a:off x="6208889" y="1609548"/>
            <a:ext cx="1309511" cy="13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DBB05B-EAAE-1346-9FC0-09DA72BFF1F4}"/>
              </a:ext>
            </a:extLst>
          </p:cNvPr>
          <p:cNvSpPr txBox="1"/>
          <p:nvPr/>
        </p:nvSpPr>
        <p:spPr>
          <a:xfrm>
            <a:off x="7792834" y="3075637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695A1-028F-D240-9848-095A76770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60331" y="2698409"/>
            <a:ext cx="952500" cy="889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657F70-9A4F-A04C-9B54-CF8B8A6D8E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75922" y="2083443"/>
            <a:ext cx="851668" cy="851668"/>
          </a:xfrm>
          <a:prstGeom prst="rect">
            <a:avLst/>
          </a:prstGeom>
        </p:spPr>
      </p:pic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D7730156-1C99-224C-B526-98E880FCD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25934" y="3455997"/>
            <a:ext cx="3528268" cy="1984651"/>
          </a:xfrm>
          <a:prstGeom prst="rect">
            <a:avLst/>
          </a:prstGeom>
        </p:spPr>
      </p:pic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B65D8CBA-E585-C041-9A9C-F718CD6FDD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71339" y="1689248"/>
            <a:ext cx="3528268" cy="19846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509BCD-04CB-C54B-AE21-0BEF248A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572416" y="1301620"/>
            <a:ext cx="724548" cy="5409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523A67-1BBB-9442-92CB-9F1279819367}"/>
              </a:ext>
            </a:extLst>
          </p:cNvPr>
          <p:cNvSpPr txBox="1"/>
          <p:nvPr/>
        </p:nvSpPr>
        <p:spPr>
          <a:xfrm>
            <a:off x="8390360" y="1285982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Gym Equipment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C734CB-660D-6A42-A45E-F53C9E91D60D}"/>
              </a:ext>
            </a:extLst>
          </p:cNvPr>
          <p:cNvSpPr txBox="1"/>
          <p:nvPr/>
        </p:nvSpPr>
        <p:spPr>
          <a:xfrm>
            <a:off x="8551195" y="2487210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Fitness Studio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91D6BE-0A11-DC4F-9330-E9A50BEB2EE5}"/>
              </a:ext>
            </a:extLst>
          </p:cNvPr>
          <p:cNvCxnSpPr>
            <a:cxnSpLocks/>
          </p:cNvCxnSpPr>
          <p:nvPr/>
        </p:nvCxnSpPr>
        <p:spPr>
          <a:xfrm flipV="1">
            <a:off x="7372862" y="2627183"/>
            <a:ext cx="1074158" cy="9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42AE6A-766A-B24E-AE5C-86158801E605}"/>
              </a:ext>
            </a:extLst>
          </p:cNvPr>
          <p:cNvSpPr txBox="1"/>
          <p:nvPr/>
        </p:nvSpPr>
        <p:spPr>
          <a:xfrm>
            <a:off x="8774282" y="3673899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Utilities – electricity, water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BC4B7-40B1-434B-B4BF-B8BF422FCA16}"/>
              </a:ext>
            </a:extLst>
          </p:cNvPr>
          <p:cNvCxnSpPr>
            <a:cxnSpLocks/>
          </p:cNvCxnSpPr>
          <p:nvPr/>
        </p:nvCxnSpPr>
        <p:spPr>
          <a:xfrm flipV="1">
            <a:off x="7515901" y="3868608"/>
            <a:ext cx="1024860" cy="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A7E3EEC-3518-5742-9A42-C656F9D1DAF0}"/>
              </a:ext>
            </a:extLst>
          </p:cNvPr>
          <p:cNvSpPr txBox="1"/>
          <p:nvPr/>
        </p:nvSpPr>
        <p:spPr>
          <a:xfrm>
            <a:off x="7801912" y="3822470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DA3644-45C2-1042-9477-6BF1D532F4A2}"/>
              </a:ext>
            </a:extLst>
          </p:cNvPr>
          <p:cNvSpPr txBox="1"/>
          <p:nvPr/>
        </p:nvSpPr>
        <p:spPr>
          <a:xfrm>
            <a:off x="7569416" y="4359951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258F04-11CD-9741-B87B-90425F4056DA}"/>
              </a:ext>
            </a:extLst>
          </p:cNvPr>
          <p:cNvCxnSpPr>
            <a:cxnSpLocks/>
          </p:cNvCxnSpPr>
          <p:nvPr/>
        </p:nvCxnSpPr>
        <p:spPr>
          <a:xfrm>
            <a:off x="7515901" y="4488873"/>
            <a:ext cx="874459" cy="60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B85FB5-63B5-094B-A71A-982CACE14336}"/>
              </a:ext>
            </a:extLst>
          </p:cNvPr>
          <p:cNvSpPr txBox="1"/>
          <p:nvPr/>
        </p:nvSpPr>
        <p:spPr>
          <a:xfrm>
            <a:off x="8404529" y="5015548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Computers + supplies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9AD106-7BA9-F44F-A5E8-A09A5F11D93B}"/>
              </a:ext>
            </a:extLst>
          </p:cNvPr>
          <p:cNvCxnSpPr>
            <a:cxnSpLocks/>
          </p:cNvCxnSpPr>
          <p:nvPr/>
        </p:nvCxnSpPr>
        <p:spPr>
          <a:xfrm>
            <a:off x="6810135" y="4934760"/>
            <a:ext cx="817455" cy="8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70BCAB-4AA0-854D-A82D-1CCADAE9CA92}"/>
              </a:ext>
            </a:extLst>
          </p:cNvPr>
          <p:cNvSpPr txBox="1"/>
          <p:nvPr/>
        </p:nvSpPr>
        <p:spPr>
          <a:xfrm>
            <a:off x="7713386" y="575265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Trainers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A3DA1-BD29-A841-933E-C6D48D742402}"/>
              </a:ext>
            </a:extLst>
          </p:cNvPr>
          <p:cNvSpPr txBox="1"/>
          <p:nvPr/>
        </p:nvSpPr>
        <p:spPr>
          <a:xfrm>
            <a:off x="7032337" y="5092492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11A970-DF74-C640-A02A-8A99BF3FA283}"/>
              </a:ext>
            </a:extLst>
          </p:cNvPr>
          <p:cNvSpPr txBox="1"/>
          <p:nvPr/>
        </p:nvSpPr>
        <p:spPr>
          <a:xfrm>
            <a:off x="666120" y="556848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Members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6502FD-F3D8-4A41-9C13-125BDE5BFF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86656" y="3780886"/>
            <a:ext cx="851668" cy="8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07816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683902" y="2552007"/>
            <a:ext cx="2954215" cy="213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Accounting Cycle</a:t>
            </a:r>
          </a:p>
        </p:txBody>
      </p:sp>
    </p:spTree>
    <p:extLst>
      <p:ext uri="{BB962C8B-B14F-4D97-AF65-F5344CB8AC3E}">
        <p14:creationId xmlns:p14="http://schemas.microsoft.com/office/powerpoint/2010/main" val="10609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260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Century Schoolbook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Section 2.1 – Graphic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Jasneet Kaur</dc:creator>
  <cp:lastModifiedBy>Mallika Singh</cp:lastModifiedBy>
  <cp:revision>35</cp:revision>
  <dcterms:created xsi:type="dcterms:W3CDTF">2019-11-08T11:41:47Z</dcterms:created>
  <dcterms:modified xsi:type="dcterms:W3CDTF">2019-11-27T08:03:27Z</dcterms:modified>
</cp:coreProperties>
</file>