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89"/>
            <a:ext cx="10321342" cy="1597743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52724"/>
              <a:chOff x="1337317" y="2736451"/>
              <a:chExt cx="8903394" cy="11527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2152188" y="3004463"/>
                <a:ext cx="7446574" cy="810137"/>
                <a:chOff x="2152188" y="3004463"/>
                <a:chExt cx="7446574" cy="81013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2152188" y="3004463"/>
                  <a:ext cx="7446574" cy="2529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sz="1600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You have to understand Accounting and the nuances of Accounting. It’s the language of business.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8038" y="3584688"/>
                  <a:ext cx="3791679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WARREN</a:t>
                  </a:r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BUFFET - </a:t>
                  </a:r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Chairman &amp; CEO, Berkshire Hathaway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129</cp:revision>
  <dcterms:created xsi:type="dcterms:W3CDTF">2019-05-27T14:00:02Z</dcterms:created>
  <dcterms:modified xsi:type="dcterms:W3CDTF">2019-06-10T05:24:16Z</dcterms:modified>
</cp:coreProperties>
</file>