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6317-2AEF-4577-9804-F81E3297F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E102E-0564-31F4-2534-F2C2A82AD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F672-235F-B3D9-43DC-3969E09B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8FBF-4541-54F6-012B-3EDF86AA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4DF6-D410-56E2-DBF9-14A4BB17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5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C0D-9A8A-E8D2-D0D3-13D14EF3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5DBC8-6207-C9B2-48C7-0C8823FD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85D6-4EEC-C1DB-DBAC-F7EEB539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4DB8-6402-9F1E-FE7C-098BE99D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5DA2-32F4-68E3-4786-C6DB2AE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3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A547C-99CB-3EF9-2956-8EED50D5A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33706-1750-2F43-EE42-D5DDA46B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B66E-106F-6A85-1CEB-E4EB5760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0A66-E3F4-F4C1-3B93-804AE145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5617-CA27-B776-BD21-8604B17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2364-A8A5-2418-190B-E86E395F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EC11-2004-9F45-8ABC-D36865ED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5661-1FA7-86C1-6B9D-857FEA98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8EF1-675D-9626-10D6-FE40EC41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FE52-25A1-50D5-1F7A-1F006023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1C3E-FB5C-3076-DAD2-512E029B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C2F0-D9AD-2AC2-438E-3D051FF1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765D-404D-FA66-93C8-10345CC4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F5C8-B978-00F3-AEB4-FAD95861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3A60-E079-C687-BC14-F085D8B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376A-5E45-9D32-66B9-9189830C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1385-31D0-DD79-74F2-5CD03426B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7876E-D698-716A-7F80-3FCFABEF2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B1168-2FD6-B0D0-F20D-E327990E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B22C-E3A2-559F-0BC4-AB035AC2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E50EE-252F-6039-6D3D-64EB119D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278E-F483-865A-A8EC-C3CB16D9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A05B0-28C9-E4C3-58D8-4AB1A41A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E1C7D-4F17-533E-75C6-F0AC84F6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03C2D-A571-332E-8087-0157E8F1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C120F-74FC-BA68-E911-D20CC8845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781DE-0855-72CD-6B8C-7C00C211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58E3C-AEFE-957B-4C4D-68DFFB3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FBB3A-A821-92FE-3F69-CE76C41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86AC-3B79-3478-FFB6-2AB188B0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E69DA-DEF2-34E8-5F79-35C307CC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3BB7-D5ED-416F-7AA7-77897DEF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4175D-003F-BC13-6B7E-E4753929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95EF8-2C89-10C1-4AB6-046CE643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52BBE-08FD-BE39-D7DB-B408BBB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62D0-B8C9-07E9-0919-B9C78CF5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BCDD-CA74-BD69-06AE-6526DD1D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081B-2FE7-9382-7C34-981454E8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D7513-F0BA-BF5A-8DBC-32A8AFEBB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A9019-E4B8-77C4-1937-0E6554D1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DCEF-88FE-29CE-97EF-659C4F2F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9E55-A21F-E6C2-05AA-D4F7A0A6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AECC-CB23-A02F-D24F-828236E9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32543-CCA4-0D36-40CA-09FF8773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9BB0A-389E-D339-431D-FD81C47A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20D9-25B5-76F2-1AB2-95C22BF4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950E-1A9D-877A-70B7-F183D1AA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4DFCE-845E-E25B-E77D-A128A978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E7C13-A0C9-683B-4795-B8E2D009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8B544-0B7C-3567-AE8A-F84E6624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9B0F-7DDE-348D-116A-5D7329C29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A42A0-BF9A-48CB-9C76-008251E2EC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9F5A-AC3A-6DD6-75B8-F649A9A79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7438-EF83-7BC9-C1DC-B9FEAB46B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DD626-64FB-4E1C-ADC9-C377C3ED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9FCF8E4-B874-45AC-2D57-6C8D0DE5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323FB-9C4E-6729-90E8-51041480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10687812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Company Profile</a:t>
            </a:r>
            <a:br>
              <a:rPr lang="en-US" sz="5400" dirty="0"/>
            </a:br>
            <a:r>
              <a:rPr lang="en-US" sz="5400" dirty="0"/>
              <a:t>for {{</a:t>
            </a:r>
            <a:r>
              <a:rPr lang="en-US" sz="5400" dirty="0" err="1"/>
              <a:t>CompanyName</a:t>
            </a:r>
            <a:r>
              <a:rPr lang="en-US" sz="5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96134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59D1E-FE4E-EF16-316C-CF1C60991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52C795F-252B-702D-DFCA-833B8679330B}"/>
              </a:ext>
            </a:extLst>
          </p:cNvPr>
          <p:cNvSpPr txBox="1">
            <a:spLocks/>
          </p:cNvSpPr>
          <p:nvPr/>
        </p:nvSpPr>
        <p:spPr>
          <a:xfrm>
            <a:off x="185928" y="1252728"/>
            <a:ext cx="5818632" cy="556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{{CompanyResearch1}}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811D80A-25BF-7130-1713-ED6273048CEE}"/>
              </a:ext>
            </a:extLst>
          </p:cNvPr>
          <p:cNvSpPr txBox="1">
            <a:spLocks/>
          </p:cNvSpPr>
          <p:nvPr/>
        </p:nvSpPr>
        <p:spPr>
          <a:xfrm>
            <a:off x="6096000" y="1252728"/>
            <a:ext cx="5818632" cy="556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{{CompanyResearch2}}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E696EB-DD6D-F1A9-5F6E-31C4BCE4D8DD}"/>
              </a:ext>
            </a:extLst>
          </p:cNvPr>
          <p:cNvSpPr txBox="1">
            <a:spLocks/>
          </p:cNvSpPr>
          <p:nvPr/>
        </p:nvSpPr>
        <p:spPr>
          <a:xfrm>
            <a:off x="0" y="114299"/>
            <a:ext cx="10691265" cy="7045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6E7B32-1C11-8DB8-A134-52F196DA0110}"/>
              </a:ext>
            </a:extLst>
          </p:cNvPr>
          <p:cNvGrpSpPr/>
          <p:nvPr/>
        </p:nvGrpSpPr>
        <p:grpSpPr>
          <a:xfrm>
            <a:off x="191464" y="818827"/>
            <a:ext cx="2709358" cy="433901"/>
            <a:chOff x="0" y="12769"/>
            <a:chExt cx="2709358" cy="4339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158A81-78C2-4EC7-4109-88139CCB1D47}"/>
                </a:ext>
              </a:extLst>
            </p:cNvPr>
            <p:cNvSpPr/>
            <p:nvPr/>
          </p:nvSpPr>
          <p:spPr>
            <a:xfrm>
              <a:off x="0" y="12769"/>
              <a:ext cx="2709358" cy="43390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4B970-6BD1-A341-66DB-73590A881924}"/>
                </a:ext>
              </a:extLst>
            </p:cNvPr>
            <p:cNvSpPr txBox="1"/>
            <p:nvPr/>
          </p:nvSpPr>
          <p:spPr>
            <a:xfrm>
              <a:off x="0" y="12769"/>
              <a:ext cx="2709358" cy="433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22860" rIns="22860" bIns="2286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800" kern="1200" dirty="0"/>
                <a:t>General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818146-7DDA-B6E4-6013-CDF68AA9E6A3}"/>
              </a:ext>
            </a:extLst>
          </p:cNvPr>
          <p:cNvGrpSpPr/>
          <p:nvPr/>
        </p:nvGrpSpPr>
        <p:grpSpPr>
          <a:xfrm>
            <a:off x="6095070" y="818827"/>
            <a:ext cx="2709358" cy="433901"/>
            <a:chOff x="7977842" y="0"/>
            <a:chExt cx="2709358" cy="4339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FD7C56-EC59-9F59-9F51-2C91B683FDE6}"/>
                </a:ext>
              </a:extLst>
            </p:cNvPr>
            <p:cNvSpPr/>
            <p:nvPr/>
          </p:nvSpPr>
          <p:spPr>
            <a:xfrm>
              <a:off x="7977842" y="0"/>
              <a:ext cx="2709358" cy="43390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6E9974-CAED-AA4C-14C4-15FAF083898D}"/>
                </a:ext>
              </a:extLst>
            </p:cNvPr>
            <p:cNvSpPr txBox="1"/>
            <p:nvPr/>
          </p:nvSpPr>
          <p:spPr>
            <a:xfrm>
              <a:off x="7977842" y="0"/>
              <a:ext cx="2709358" cy="433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22860" rIns="22860" bIns="2286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800" kern="1200" dirty="0"/>
                <a:t>Figures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1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714E3DC-6D5F-1900-46F7-A27F0185030B}"/>
              </a:ext>
            </a:extLst>
          </p:cNvPr>
          <p:cNvSpPr txBox="1">
            <a:spLocks/>
          </p:cNvSpPr>
          <p:nvPr/>
        </p:nvSpPr>
        <p:spPr>
          <a:xfrm>
            <a:off x="182880" y="1097280"/>
            <a:ext cx="11905488" cy="576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{{CompanyResearch3}}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D4DA8A-89A7-BB05-EE2B-47A3642C4CA2}"/>
              </a:ext>
            </a:extLst>
          </p:cNvPr>
          <p:cNvSpPr txBox="1">
            <a:spLocks/>
          </p:cNvSpPr>
          <p:nvPr/>
        </p:nvSpPr>
        <p:spPr>
          <a:xfrm>
            <a:off x="103632" y="54864"/>
            <a:ext cx="9814965" cy="78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379194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9722-C6C6-5ECE-7765-9D1ED7563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853BF73-5BA1-33FF-8A09-1DC9BCF674CA}"/>
              </a:ext>
            </a:extLst>
          </p:cNvPr>
          <p:cNvSpPr txBox="1">
            <a:spLocks/>
          </p:cNvSpPr>
          <p:nvPr/>
        </p:nvSpPr>
        <p:spPr>
          <a:xfrm>
            <a:off x="304800" y="905256"/>
            <a:ext cx="11509248" cy="5824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{{</a:t>
            </a:r>
            <a:r>
              <a:rPr lang="en-US" dirty="0" err="1"/>
              <a:t>IndustryResearch</a:t>
            </a:r>
            <a:r>
              <a:rPr lang="en-US" dirty="0"/>
              <a:t>}}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8EB-338B-77E8-1A2B-3F3AF5D2344D}"/>
              </a:ext>
            </a:extLst>
          </p:cNvPr>
          <p:cNvSpPr txBox="1">
            <a:spLocks/>
          </p:cNvSpPr>
          <p:nvPr/>
        </p:nvSpPr>
        <p:spPr>
          <a:xfrm>
            <a:off x="377952" y="128016"/>
            <a:ext cx="10691265" cy="66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Value Map Table</a:t>
            </a:r>
          </a:p>
        </p:txBody>
      </p:sp>
    </p:spTree>
    <p:extLst>
      <p:ext uri="{BB962C8B-B14F-4D97-AF65-F5344CB8AC3E}">
        <p14:creationId xmlns:p14="http://schemas.microsoft.com/office/powerpoint/2010/main" val="101931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Company Profile for {{CompanyName}}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Heis</dc:creator>
  <cp:lastModifiedBy>Leonardo Heis</cp:lastModifiedBy>
  <cp:revision>9</cp:revision>
  <dcterms:created xsi:type="dcterms:W3CDTF">2025-07-17T02:04:39Z</dcterms:created>
  <dcterms:modified xsi:type="dcterms:W3CDTF">2025-08-12T01:53:44Z</dcterms:modified>
</cp:coreProperties>
</file>