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7D7E-EFAB-4E6E-A00B-519CEE69560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3DF0-9D16-4F67-8B6C-C9BADEEF9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5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7D7E-EFAB-4E6E-A00B-519CEE69560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3DF0-9D16-4F67-8B6C-C9BADEEF9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5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7D7E-EFAB-4E6E-A00B-519CEE69560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3DF0-9D16-4F67-8B6C-C9BADEEF9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9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7D7E-EFAB-4E6E-A00B-519CEE69560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3DF0-9D16-4F67-8B6C-C9BADEEF9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49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7D7E-EFAB-4E6E-A00B-519CEE69560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3DF0-9D16-4F67-8B6C-C9BADEEF9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48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7D7E-EFAB-4E6E-A00B-519CEE69560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3DF0-9D16-4F67-8B6C-C9BADEEF9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37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7D7E-EFAB-4E6E-A00B-519CEE69560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3DF0-9D16-4F67-8B6C-C9BADEEF9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2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7D7E-EFAB-4E6E-A00B-519CEE69560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3DF0-9D16-4F67-8B6C-C9BADEEF9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74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7D7E-EFAB-4E6E-A00B-519CEE69560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3DF0-9D16-4F67-8B6C-C9BADEEF9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12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7D7E-EFAB-4E6E-A00B-519CEE69560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3DF0-9D16-4F67-8B6C-C9BADEEF9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21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7D7E-EFAB-4E6E-A00B-519CEE69560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3DF0-9D16-4F67-8B6C-C9BADEEF9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76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7D7E-EFAB-4E6E-A00B-519CEE695602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3DF0-9D16-4F67-8B6C-C9BADEEF9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Lucas </a:t>
            </a:r>
            <a:r>
              <a:rPr lang="pt-BR" dirty="0" err="1" smtClean="0"/>
              <a:t>Lujan</a:t>
            </a:r>
            <a:r>
              <a:rPr lang="pt-BR" dirty="0" smtClean="0"/>
              <a:t> de Bem Ra: 1700661</a:t>
            </a:r>
          </a:p>
          <a:p>
            <a:r>
              <a:rPr lang="pt-BR" dirty="0" smtClean="0"/>
              <a:t>Matheus Xavier </a:t>
            </a:r>
            <a:r>
              <a:rPr lang="pt-BR" dirty="0"/>
              <a:t>Ra: </a:t>
            </a:r>
            <a:r>
              <a:rPr lang="pt-BR" dirty="0" smtClean="0"/>
              <a:t>1700779</a:t>
            </a:r>
          </a:p>
          <a:p>
            <a:r>
              <a:rPr lang="pt-BR" dirty="0" smtClean="0"/>
              <a:t>Priscilla Beraldi Ra</a:t>
            </a:r>
            <a:r>
              <a:rPr lang="pt-BR" dirty="0"/>
              <a:t>: </a:t>
            </a:r>
            <a:r>
              <a:rPr lang="pt-BR" dirty="0" smtClean="0"/>
              <a:t>1700780</a:t>
            </a:r>
          </a:p>
          <a:p>
            <a:r>
              <a:rPr lang="pt-BR" dirty="0"/>
              <a:t>Lucas </a:t>
            </a:r>
            <a:r>
              <a:rPr lang="pt-BR" dirty="0" smtClean="0"/>
              <a:t>de Souza Ra</a:t>
            </a:r>
            <a:r>
              <a:rPr lang="pt-BR" dirty="0"/>
              <a:t>: </a:t>
            </a:r>
            <a:r>
              <a:rPr lang="pt-BR" dirty="0" smtClean="0"/>
              <a:t>1601242</a:t>
            </a:r>
          </a:p>
          <a:p>
            <a:r>
              <a:rPr lang="pt-BR" dirty="0" smtClean="0"/>
              <a:t>Fernando Oliveira Paulino Ra</a:t>
            </a:r>
            <a:r>
              <a:rPr lang="pt-BR" dirty="0"/>
              <a:t>: </a:t>
            </a:r>
            <a:r>
              <a:rPr lang="pt-BR" dirty="0" smtClean="0"/>
              <a:t>1111082</a:t>
            </a:r>
            <a:endParaRPr lang="pt-BR" dirty="0"/>
          </a:p>
          <a:p>
            <a:r>
              <a:rPr lang="pt-BR" dirty="0" smtClean="0"/>
              <a:t>Osmar Beltrão Quarema Ra</a:t>
            </a:r>
            <a:r>
              <a:rPr lang="pt-BR" dirty="0"/>
              <a:t>: </a:t>
            </a:r>
            <a:r>
              <a:rPr lang="pt-BR" dirty="0" smtClean="0"/>
              <a:t>1700462</a:t>
            </a:r>
          </a:p>
          <a:p>
            <a:r>
              <a:rPr lang="pt-BR" dirty="0" smtClean="0"/>
              <a:t>Leonardo Hernandes de Quental Ra: 1700298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96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197631" y="820824"/>
            <a:ext cx="1245226" cy="5545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63" b="1" dirty="0"/>
              <a:t>Cliente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67685" y="873145"/>
            <a:ext cx="1245226" cy="5545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63" b="1" dirty="0"/>
              <a:t>Cliente</a:t>
            </a:r>
          </a:p>
        </p:txBody>
      </p:sp>
      <p:sp>
        <p:nvSpPr>
          <p:cNvPr id="7" name="Elipse 6"/>
          <p:cNvSpPr/>
          <p:nvPr/>
        </p:nvSpPr>
        <p:spPr>
          <a:xfrm>
            <a:off x="533669" y="1804452"/>
            <a:ext cx="1270960" cy="73462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38" b="1" dirty="0" smtClean="0"/>
              <a:t>Finalizar </a:t>
            </a:r>
            <a:r>
              <a:rPr lang="pt-BR" sz="1138" b="1" dirty="0"/>
              <a:t>pedido</a:t>
            </a:r>
          </a:p>
        </p:txBody>
      </p:sp>
      <p:sp>
        <p:nvSpPr>
          <p:cNvPr id="8" name="Elipse 7"/>
          <p:cNvSpPr/>
          <p:nvPr/>
        </p:nvSpPr>
        <p:spPr>
          <a:xfrm>
            <a:off x="2520101" y="1835843"/>
            <a:ext cx="1251777" cy="676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38" b="1" dirty="0"/>
              <a:t>Anotar</a:t>
            </a:r>
          </a:p>
          <a:p>
            <a:pPr algn="ctr"/>
            <a:r>
              <a:rPr lang="pt-BR" sz="1138" b="1" dirty="0"/>
              <a:t>pedido</a:t>
            </a:r>
          </a:p>
        </p:txBody>
      </p:sp>
      <p:sp>
        <p:nvSpPr>
          <p:cNvPr id="9" name="Elipse 8"/>
          <p:cNvSpPr/>
          <p:nvPr/>
        </p:nvSpPr>
        <p:spPr>
          <a:xfrm>
            <a:off x="5134378" y="1875956"/>
            <a:ext cx="1251777" cy="676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38" b="1" dirty="0"/>
              <a:t>Validar</a:t>
            </a:r>
          </a:p>
          <a:p>
            <a:pPr algn="ctr"/>
            <a:r>
              <a:rPr lang="pt-BR" sz="1138" b="1" dirty="0"/>
              <a:t>pedido</a:t>
            </a:r>
          </a:p>
        </p:txBody>
      </p:sp>
      <p:sp>
        <p:nvSpPr>
          <p:cNvPr id="10" name="Elipse 9"/>
          <p:cNvSpPr/>
          <p:nvPr/>
        </p:nvSpPr>
        <p:spPr>
          <a:xfrm>
            <a:off x="7748655" y="1916065"/>
            <a:ext cx="1570027" cy="676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38" b="1" dirty="0"/>
              <a:t>Tratar </a:t>
            </a:r>
            <a:r>
              <a:rPr lang="pt-BR" sz="1138" b="1" dirty="0" smtClean="0"/>
              <a:t>Envio</a:t>
            </a:r>
            <a:endParaRPr lang="pt-BR" sz="1138" b="1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523205" y="3091528"/>
            <a:ext cx="1308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552853" y="3476955"/>
            <a:ext cx="128843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12774" y="3143847"/>
            <a:ext cx="96305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63" dirty="0"/>
              <a:t>Cliente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2499173" y="3089783"/>
            <a:ext cx="128843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2528822" y="3475210"/>
            <a:ext cx="128843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726633" y="3142102"/>
            <a:ext cx="86949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63" dirty="0"/>
              <a:t>Pedido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4946022" y="3088038"/>
            <a:ext cx="1700949" cy="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946023" y="3140357"/>
            <a:ext cx="1798050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63" dirty="0"/>
              <a:t>Forma de Pagamento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7884692" y="3086292"/>
            <a:ext cx="128843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7851555" y="3471719"/>
            <a:ext cx="128843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951598" y="3117683"/>
            <a:ext cx="109187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63" dirty="0"/>
              <a:t>Vestuário</a:t>
            </a:r>
          </a:p>
        </p:txBody>
      </p:sp>
      <p:cxnSp>
        <p:nvCxnSpPr>
          <p:cNvPr id="27" name="Conector reto 26"/>
          <p:cNvCxnSpPr/>
          <p:nvPr/>
        </p:nvCxnSpPr>
        <p:spPr>
          <a:xfrm>
            <a:off x="4944277" y="3494392"/>
            <a:ext cx="1700949" cy="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552852" y="4031556"/>
            <a:ext cx="1251777" cy="676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38" b="1" dirty="0"/>
              <a:t>Cancelar pedido</a:t>
            </a:r>
          </a:p>
        </p:txBody>
      </p:sp>
      <p:sp>
        <p:nvSpPr>
          <p:cNvPr id="29" name="Elipse 28"/>
          <p:cNvSpPr/>
          <p:nvPr/>
        </p:nvSpPr>
        <p:spPr>
          <a:xfrm>
            <a:off x="2635124" y="4193692"/>
            <a:ext cx="1251777" cy="676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38" b="1" dirty="0"/>
              <a:t>Tratar</a:t>
            </a:r>
          </a:p>
          <a:p>
            <a:pPr algn="ctr"/>
            <a:r>
              <a:rPr lang="pt-BR" sz="1138" b="1" dirty="0"/>
              <a:t>Pagamento</a:t>
            </a:r>
          </a:p>
          <a:p>
            <a:pPr algn="ctr"/>
            <a:r>
              <a:rPr lang="pt-BR" sz="1138" b="1" dirty="0"/>
              <a:t>Em aberto</a:t>
            </a:r>
          </a:p>
        </p:txBody>
      </p:sp>
      <p:sp>
        <p:nvSpPr>
          <p:cNvPr id="30" name="Elipse 29"/>
          <p:cNvSpPr/>
          <p:nvPr/>
        </p:nvSpPr>
        <p:spPr>
          <a:xfrm>
            <a:off x="4628388" y="4212400"/>
            <a:ext cx="1251777" cy="676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38" b="1" dirty="0"/>
              <a:t>Registrar Pagamento</a:t>
            </a:r>
          </a:p>
        </p:txBody>
      </p:sp>
      <p:sp>
        <p:nvSpPr>
          <p:cNvPr id="31" name="Elipse 30"/>
          <p:cNvSpPr/>
          <p:nvPr/>
        </p:nvSpPr>
        <p:spPr>
          <a:xfrm>
            <a:off x="6410401" y="4193692"/>
            <a:ext cx="1410905" cy="676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38" b="1" dirty="0"/>
              <a:t>Enviar</a:t>
            </a:r>
          </a:p>
          <a:p>
            <a:pPr algn="ctr"/>
            <a:r>
              <a:rPr lang="pt-BR" sz="1138" b="1" dirty="0"/>
              <a:t>produto</a:t>
            </a:r>
          </a:p>
        </p:txBody>
      </p:sp>
      <p:sp>
        <p:nvSpPr>
          <p:cNvPr id="32" name="Elipse 31"/>
          <p:cNvSpPr/>
          <p:nvPr/>
        </p:nvSpPr>
        <p:spPr>
          <a:xfrm>
            <a:off x="8176797" y="4079752"/>
            <a:ext cx="1410905" cy="676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38" b="1" dirty="0"/>
              <a:t>Registrar recebimento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2440032" y="5247735"/>
            <a:ext cx="1245226" cy="5545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63" b="1" dirty="0"/>
              <a:t>Cliente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4601058" y="5363979"/>
            <a:ext cx="1245226" cy="5545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63" b="1" dirty="0"/>
              <a:t>Banco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6466101" y="5435526"/>
            <a:ext cx="1245226" cy="5545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63" b="1" dirty="0"/>
              <a:t>Cliente</a:t>
            </a:r>
          </a:p>
        </p:txBody>
      </p:sp>
      <p:sp>
        <p:nvSpPr>
          <p:cNvPr id="50" name="Pentágono 49"/>
          <p:cNvSpPr/>
          <p:nvPr/>
        </p:nvSpPr>
        <p:spPr>
          <a:xfrm>
            <a:off x="1803898" y="873146"/>
            <a:ext cx="1044665" cy="378454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94" dirty="0"/>
              <a:t>1 – Cliente pede produto</a:t>
            </a:r>
          </a:p>
        </p:txBody>
      </p:sp>
      <p:sp>
        <p:nvSpPr>
          <p:cNvPr id="52" name="Pentágono 51"/>
          <p:cNvSpPr/>
          <p:nvPr/>
        </p:nvSpPr>
        <p:spPr>
          <a:xfrm>
            <a:off x="4849217" y="934186"/>
            <a:ext cx="1044665" cy="378454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94" dirty="0"/>
              <a:t>2 – Loja valida pedido</a:t>
            </a:r>
          </a:p>
        </p:txBody>
      </p:sp>
      <p:sp>
        <p:nvSpPr>
          <p:cNvPr id="53" name="Pentágono 52"/>
          <p:cNvSpPr/>
          <p:nvPr/>
        </p:nvSpPr>
        <p:spPr>
          <a:xfrm>
            <a:off x="3462084" y="6157140"/>
            <a:ext cx="1044665" cy="378454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94" dirty="0"/>
              <a:t>3 – Cliente paga pedido</a:t>
            </a:r>
          </a:p>
        </p:txBody>
      </p:sp>
      <p:sp>
        <p:nvSpPr>
          <p:cNvPr id="54" name="Pentágono 53"/>
          <p:cNvSpPr/>
          <p:nvPr/>
        </p:nvSpPr>
        <p:spPr>
          <a:xfrm>
            <a:off x="5680262" y="6164476"/>
            <a:ext cx="1044665" cy="378454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94" dirty="0"/>
              <a:t>4 – Loja envia produtos</a:t>
            </a:r>
          </a:p>
        </p:txBody>
      </p:sp>
      <p:sp>
        <p:nvSpPr>
          <p:cNvPr id="55" name="Pentágono 54"/>
          <p:cNvSpPr/>
          <p:nvPr/>
        </p:nvSpPr>
        <p:spPr>
          <a:xfrm>
            <a:off x="8145456" y="6206654"/>
            <a:ext cx="1044665" cy="378454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94" dirty="0" smtClean="0"/>
              <a:t>5 </a:t>
            </a:r>
            <a:r>
              <a:rPr lang="pt-BR" sz="894" dirty="0"/>
              <a:t>– Cliente Recebe produtos</a:t>
            </a:r>
          </a:p>
        </p:txBody>
      </p:sp>
      <p:sp>
        <p:nvSpPr>
          <p:cNvPr id="56" name="Pentágono 55"/>
          <p:cNvSpPr/>
          <p:nvPr/>
        </p:nvSpPr>
        <p:spPr>
          <a:xfrm>
            <a:off x="138656" y="847126"/>
            <a:ext cx="1044665" cy="378454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94" dirty="0" smtClean="0"/>
              <a:t>6 </a:t>
            </a:r>
            <a:r>
              <a:rPr lang="pt-BR" sz="894" dirty="0"/>
              <a:t>– </a:t>
            </a:r>
            <a:r>
              <a:rPr lang="pt-BR" sz="894" dirty="0" smtClean="0"/>
              <a:t>Loja Finaliza </a:t>
            </a:r>
            <a:r>
              <a:rPr lang="pt-BR" sz="894" dirty="0"/>
              <a:t>produto</a:t>
            </a:r>
          </a:p>
        </p:txBody>
      </p:sp>
      <p:sp>
        <p:nvSpPr>
          <p:cNvPr id="57" name="Pentágono 56"/>
          <p:cNvSpPr/>
          <p:nvPr/>
        </p:nvSpPr>
        <p:spPr>
          <a:xfrm>
            <a:off x="270969" y="5781972"/>
            <a:ext cx="1044665" cy="416299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94" dirty="0" smtClean="0"/>
              <a:t>7 </a:t>
            </a:r>
            <a:r>
              <a:rPr lang="pt-BR" sz="894" dirty="0"/>
              <a:t>– Cliente </a:t>
            </a:r>
            <a:r>
              <a:rPr lang="pt-BR" sz="894" dirty="0" smtClean="0"/>
              <a:t>cancela </a:t>
            </a:r>
            <a:r>
              <a:rPr lang="pt-BR" sz="894" dirty="0"/>
              <a:t>pedido</a:t>
            </a:r>
          </a:p>
        </p:txBody>
      </p:sp>
      <p:sp>
        <p:nvSpPr>
          <p:cNvPr id="58" name="Pentágono 57"/>
          <p:cNvSpPr/>
          <p:nvPr/>
        </p:nvSpPr>
        <p:spPr>
          <a:xfrm>
            <a:off x="8535268" y="854223"/>
            <a:ext cx="1044665" cy="416299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94" dirty="0" smtClean="0"/>
              <a:t>8 </a:t>
            </a:r>
            <a:r>
              <a:rPr lang="pt-BR" sz="894" dirty="0"/>
              <a:t>– Cliente </a:t>
            </a:r>
            <a:r>
              <a:rPr lang="pt-BR" sz="894" dirty="0" smtClean="0"/>
              <a:t>devolve produto</a:t>
            </a:r>
            <a:endParaRPr lang="pt-BR" sz="894" dirty="0"/>
          </a:p>
        </p:txBody>
      </p:sp>
      <p:sp>
        <p:nvSpPr>
          <p:cNvPr id="59" name="Pentágono 58"/>
          <p:cNvSpPr/>
          <p:nvPr/>
        </p:nvSpPr>
        <p:spPr>
          <a:xfrm>
            <a:off x="1558989" y="6272607"/>
            <a:ext cx="1044665" cy="416299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94" dirty="0" smtClean="0"/>
              <a:t>7 </a:t>
            </a:r>
            <a:r>
              <a:rPr lang="pt-BR" sz="894" dirty="0"/>
              <a:t>– Cliente </a:t>
            </a:r>
            <a:r>
              <a:rPr lang="pt-BR" sz="894" dirty="0" smtClean="0"/>
              <a:t>não paga produto</a:t>
            </a:r>
            <a:endParaRPr lang="pt-BR" sz="894" dirty="0"/>
          </a:p>
        </p:txBody>
      </p:sp>
      <p:cxnSp>
        <p:nvCxnSpPr>
          <p:cNvPr id="64" name="Conector angulado 63"/>
          <p:cNvCxnSpPr>
            <a:stCxn id="7" idx="0"/>
            <a:endCxn id="56" idx="2"/>
          </p:cNvCxnSpPr>
          <p:nvPr/>
        </p:nvCxnSpPr>
        <p:spPr>
          <a:xfrm rot="16200000" flipV="1">
            <a:off x="578326" y="1213629"/>
            <a:ext cx="578872" cy="60277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angulado 65"/>
          <p:cNvCxnSpPr/>
          <p:nvPr/>
        </p:nvCxnSpPr>
        <p:spPr>
          <a:xfrm rot="16200000" flipV="1">
            <a:off x="2276191" y="1301634"/>
            <a:ext cx="578872" cy="60277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angulado 66"/>
          <p:cNvCxnSpPr/>
          <p:nvPr/>
        </p:nvCxnSpPr>
        <p:spPr>
          <a:xfrm rot="16200000" flipV="1">
            <a:off x="5300580" y="1338123"/>
            <a:ext cx="578872" cy="60277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angulado 67"/>
          <p:cNvCxnSpPr>
            <a:stCxn id="10" idx="6"/>
          </p:cNvCxnSpPr>
          <p:nvPr/>
        </p:nvCxnSpPr>
        <p:spPr>
          <a:xfrm flipH="1" flipV="1">
            <a:off x="9021356" y="1283531"/>
            <a:ext cx="297326" cy="970873"/>
          </a:xfrm>
          <a:prstGeom prst="bentConnector4">
            <a:avLst>
              <a:gd name="adj1" fmla="val -76885"/>
              <a:gd name="adj2" fmla="val 67424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angulado 69"/>
          <p:cNvCxnSpPr>
            <a:stCxn id="28" idx="2"/>
            <a:endCxn id="57" idx="1"/>
          </p:cNvCxnSpPr>
          <p:nvPr/>
        </p:nvCxnSpPr>
        <p:spPr>
          <a:xfrm rot="10800000" flipV="1">
            <a:off x="270970" y="4369894"/>
            <a:ext cx="281883" cy="1620227"/>
          </a:xfrm>
          <a:prstGeom prst="bentConnector3">
            <a:avLst>
              <a:gd name="adj1" fmla="val 181097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29" idx="2"/>
            <a:endCxn id="59" idx="0"/>
          </p:cNvCxnSpPr>
          <p:nvPr/>
        </p:nvCxnSpPr>
        <p:spPr>
          <a:xfrm rot="10800000" flipV="1">
            <a:off x="1977248" y="4532031"/>
            <a:ext cx="657877" cy="1740576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angulado 80"/>
          <p:cNvCxnSpPr/>
          <p:nvPr/>
        </p:nvCxnSpPr>
        <p:spPr>
          <a:xfrm rot="5400000">
            <a:off x="3589503" y="4988484"/>
            <a:ext cx="1744517" cy="603478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angulado 82"/>
          <p:cNvCxnSpPr>
            <a:stCxn id="31" idx="2"/>
          </p:cNvCxnSpPr>
          <p:nvPr/>
        </p:nvCxnSpPr>
        <p:spPr>
          <a:xfrm rot="10800000" flipV="1">
            <a:off x="6202017" y="4532030"/>
            <a:ext cx="208384" cy="1716579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angulado 84"/>
          <p:cNvCxnSpPr>
            <a:stCxn id="32" idx="6"/>
          </p:cNvCxnSpPr>
          <p:nvPr/>
        </p:nvCxnSpPr>
        <p:spPr>
          <a:xfrm flipH="1">
            <a:off x="9332267" y="4418091"/>
            <a:ext cx="255435" cy="1878783"/>
          </a:xfrm>
          <a:prstGeom prst="bentConnector4">
            <a:avLst>
              <a:gd name="adj1" fmla="val -89494"/>
              <a:gd name="adj2" fmla="val 59004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endCxn id="8" idx="7"/>
          </p:cNvCxnSpPr>
          <p:nvPr/>
        </p:nvCxnSpPr>
        <p:spPr>
          <a:xfrm rot="5400000">
            <a:off x="3383310" y="1632991"/>
            <a:ext cx="507199" cy="96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em curva 102"/>
          <p:cNvCxnSpPr>
            <a:stCxn id="8" idx="6"/>
          </p:cNvCxnSpPr>
          <p:nvPr/>
        </p:nvCxnSpPr>
        <p:spPr>
          <a:xfrm flipV="1">
            <a:off x="3771878" y="1427740"/>
            <a:ext cx="538865" cy="746442"/>
          </a:xfrm>
          <a:prstGeom prst="curved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em curva 103"/>
          <p:cNvCxnSpPr/>
          <p:nvPr/>
        </p:nvCxnSpPr>
        <p:spPr>
          <a:xfrm rot="5400000" flipH="1" flipV="1">
            <a:off x="6363964" y="1494720"/>
            <a:ext cx="892751" cy="878650"/>
          </a:xfrm>
          <a:prstGeom prst="curvedConnector3">
            <a:avLst>
              <a:gd name="adj1" fmla="val -365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em curva 104"/>
          <p:cNvCxnSpPr>
            <a:endCxn id="5" idx="3"/>
          </p:cNvCxnSpPr>
          <p:nvPr/>
        </p:nvCxnSpPr>
        <p:spPr>
          <a:xfrm rot="16200000" flipV="1">
            <a:off x="7388724" y="1174630"/>
            <a:ext cx="812260" cy="763886"/>
          </a:xfrm>
          <a:prstGeom prst="curved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em curva 108"/>
          <p:cNvCxnSpPr>
            <a:endCxn id="10" idx="0"/>
          </p:cNvCxnSpPr>
          <p:nvPr/>
        </p:nvCxnSpPr>
        <p:spPr>
          <a:xfrm>
            <a:off x="7412911" y="873145"/>
            <a:ext cx="1120758" cy="1042920"/>
          </a:xfrm>
          <a:prstGeom prst="curved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em curva 111"/>
          <p:cNvCxnSpPr>
            <a:endCxn id="32" idx="4"/>
          </p:cNvCxnSpPr>
          <p:nvPr/>
        </p:nvCxnSpPr>
        <p:spPr>
          <a:xfrm flipV="1">
            <a:off x="7748655" y="4756430"/>
            <a:ext cx="1133595" cy="766898"/>
          </a:xfrm>
          <a:prstGeom prst="curved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em curva 113"/>
          <p:cNvCxnSpPr>
            <a:stCxn id="29" idx="6"/>
            <a:endCxn id="47" idx="3"/>
          </p:cNvCxnSpPr>
          <p:nvPr/>
        </p:nvCxnSpPr>
        <p:spPr>
          <a:xfrm flipH="1">
            <a:off x="3685258" y="4532031"/>
            <a:ext cx="201643" cy="993002"/>
          </a:xfrm>
          <a:prstGeom prst="curvedConnector3">
            <a:avLst>
              <a:gd name="adj1" fmla="val -113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em curva 116"/>
          <p:cNvCxnSpPr>
            <a:stCxn id="28" idx="6"/>
            <a:endCxn id="47" idx="0"/>
          </p:cNvCxnSpPr>
          <p:nvPr/>
        </p:nvCxnSpPr>
        <p:spPr>
          <a:xfrm>
            <a:off x="1804629" y="4369895"/>
            <a:ext cx="1258016" cy="8778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em curva 118"/>
          <p:cNvCxnSpPr>
            <a:stCxn id="47" idx="1"/>
            <a:endCxn id="28" idx="4"/>
          </p:cNvCxnSpPr>
          <p:nvPr/>
        </p:nvCxnSpPr>
        <p:spPr>
          <a:xfrm rot="10800000">
            <a:off x="1178742" y="4708235"/>
            <a:ext cx="1261291" cy="8167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flipV="1">
            <a:off x="5155849" y="4862420"/>
            <a:ext cx="30606" cy="47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do 121"/>
          <p:cNvCxnSpPr/>
          <p:nvPr/>
        </p:nvCxnSpPr>
        <p:spPr>
          <a:xfrm rot="5400000">
            <a:off x="3383310" y="1632992"/>
            <a:ext cx="507199" cy="96698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em curva 122"/>
          <p:cNvCxnSpPr/>
          <p:nvPr/>
        </p:nvCxnSpPr>
        <p:spPr>
          <a:xfrm flipH="1">
            <a:off x="3674406" y="4369896"/>
            <a:ext cx="116655" cy="877840"/>
          </a:xfrm>
          <a:prstGeom prst="curvedConnector4">
            <a:avLst>
              <a:gd name="adj1" fmla="val -195962"/>
              <a:gd name="adj2" fmla="val 6927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em curva 123"/>
          <p:cNvCxnSpPr/>
          <p:nvPr/>
        </p:nvCxnSpPr>
        <p:spPr>
          <a:xfrm>
            <a:off x="1804629" y="4369896"/>
            <a:ext cx="1258016" cy="877840"/>
          </a:xfrm>
          <a:prstGeom prst="curved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em curva 124"/>
          <p:cNvCxnSpPr/>
          <p:nvPr/>
        </p:nvCxnSpPr>
        <p:spPr>
          <a:xfrm rot="10800000">
            <a:off x="1178742" y="4708236"/>
            <a:ext cx="1261291" cy="816799"/>
          </a:xfrm>
          <a:prstGeom prst="curved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/>
          <p:nvPr/>
        </p:nvCxnSpPr>
        <p:spPr>
          <a:xfrm flipV="1">
            <a:off x="5085352" y="4716955"/>
            <a:ext cx="24399" cy="64702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do 129"/>
          <p:cNvCxnSpPr>
            <a:stCxn id="31" idx="4"/>
            <a:endCxn id="49" idx="0"/>
          </p:cNvCxnSpPr>
          <p:nvPr/>
        </p:nvCxnSpPr>
        <p:spPr>
          <a:xfrm rot="5400000">
            <a:off x="6819706" y="5139378"/>
            <a:ext cx="565156" cy="27140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do 132"/>
          <p:cNvCxnSpPr>
            <a:stCxn id="9" idx="7"/>
          </p:cNvCxnSpPr>
          <p:nvPr/>
        </p:nvCxnSpPr>
        <p:spPr>
          <a:xfrm rot="5400000" flipH="1" flipV="1">
            <a:off x="6104450" y="1613402"/>
            <a:ext cx="460038" cy="263264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/>
          <p:cNvSpPr txBox="1"/>
          <p:nvPr/>
        </p:nvSpPr>
        <p:spPr>
          <a:xfrm>
            <a:off x="3204890" y="1479910"/>
            <a:ext cx="891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Faz pedido</a:t>
            </a:r>
            <a:endParaRPr lang="pt-BR" sz="1000" dirty="0"/>
          </a:p>
        </p:txBody>
      </p:sp>
      <p:sp>
        <p:nvSpPr>
          <p:cNvPr id="136" name="CaixaDeTexto 135"/>
          <p:cNvSpPr txBox="1"/>
          <p:nvPr/>
        </p:nvSpPr>
        <p:spPr>
          <a:xfrm>
            <a:off x="4096499" y="1707584"/>
            <a:ext cx="925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(Recusa |Num pedido)</a:t>
            </a:r>
            <a:endParaRPr lang="pt-BR" sz="1000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6106874" y="1704307"/>
            <a:ext cx="116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Avisar sobre pedido cancelado</a:t>
            </a:r>
            <a:endParaRPr lang="pt-BR" sz="100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7114571" y="1792954"/>
            <a:ext cx="891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Escolhe Forma de Pagamentos</a:t>
            </a:r>
            <a:endParaRPr lang="pt-BR" sz="100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7516711" y="506959"/>
            <a:ext cx="89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Devolve  produto</a:t>
            </a:r>
            <a:endParaRPr lang="pt-BR" sz="1000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7579540" y="1516526"/>
            <a:ext cx="89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Produto enviado</a:t>
            </a:r>
            <a:endParaRPr lang="pt-BR" sz="1000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473289" y="4985834"/>
            <a:ext cx="105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Solicita cancelamento do produto</a:t>
            </a:r>
            <a:endParaRPr lang="pt-BR" sz="1000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2253740" y="4739310"/>
            <a:ext cx="891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Retorno status cancelado </a:t>
            </a:r>
            <a:endParaRPr lang="pt-BR" sz="1000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3685258" y="3828378"/>
            <a:ext cx="1054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Avisa sobre pagamento em aberto</a:t>
            </a:r>
            <a:endParaRPr lang="pt-BR" sz="1000" dirty="0"/>
          </a:p>
        </p:txBody>
      </p:sp>
      <p:sp>
        <p:nvSpPr>
          <p:cNvPr id="149" name="CaixaDeTexto 148"/>
          <p:cNvSpPr txBox="1"/>
          <p:nvPr/>
        </p:nvSpPr>
        <p:spPr>
          <a:xfrm>
            <a:off x="5109751" y="4984761"/>
            <a:ext cx="124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smtClean="0"/>
              <a:t>Realiza registro de </a:t>
            </a:r>
            <a:r>
              <a:rPr lang="pt-BR" sz="1000" dirty="0" smtClean="0"/>
              <a:t>Pagamento</a:t>
            </a:r>
            <a:endParaRPr lang="pt-BR" sz="100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6899426" y="4882098"/>
            <a:ext cx="89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Envia Produtos</a:t>
            </a:r>
            <a:endParaRPr lang="pt-BR" sz="1000" dirty="0"/>
          </a:p>
        </p:txBody>
      </p:sp>
      <p:sp>
        <p:nvSpPr>
          <p:cNvPr id="151" name="CaixaDeTexto 150"/>
          <p:cNvSpPr txBox="1"/>
          <p:nvPr/>
        </p:nvSpPr>
        <p:spPr>
          <a:xfrm>
            <a:off x="8628581" y="5074230"/>
            <a:ext cx="891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Envia Registro de recebimento</a:t>
            </a:r>
            <a:endParaRPr lang="pt-BR" sz="1000" dirty="0"/>
          </a:p>
        </p:txBody>
      </p:sp>
      <p:cxnSp>
        <p:nvCxnSpPr>
          <p:cNvPr id="195" name="Conector em curva 194"/>
          <p:cNvCxnSpPr/>
          <p:nvPr/>
        </p:nvCxnSpPr>
        <p:spPr>
          <a:xfrm>
            <a:off x="1748280" y="2350308"/>
            <a:ext cx="895647" cy="705871"/>
          </a:xfrm>
          <a:prstGeom prst="curvedConnector3">
            <a:avLst>
              <a:gd name="adj1" fmla="val 1018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em curva 195"/>
          <p:cNvCxnSpPr/>
          <p:nvPr/>
        </p:nvCxnSpPr>
        <p:spPr>
          <a:xfrm rot="10800000" flipV="1">
            <a:off x="1508735" y="2395333"/>
            <a:ext cx="1056892" cy="647528"/>
          </a:xfrm>
          <a:prstGeom prst="curvedConnector3">
            <a:avLst>
              <a:gd name="adj1" fmla="val 9257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em curva 209"/>
          <p:cNvCxnSpPr/>
          <p:nvPr/>
        </p:nvCxnSpPr>
        <p:spPr>
          <a:xfrm rot="10800000" flipV="1">
            <a:off x="3621844" y="2272362"/>
            <a:ext cx="1534588" cy="73106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em curva 211"/>
          <p:cNvCxnSpPr/>
          <p:nvPr/>
        </p:nvCxnSpPr>
        <p:spPr>
          <a:xfrm rot="10800000" flipV="1">
            <a:off x="1180790" y="2527995"/>
            <a:ext cx="4028785" cy="535620"/>
          </a:xfrm>
          <a:prstGeom prst="curvedConnector3">
            <a:avLst>
              <a:gd name="adj1" fmla="val 9935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em curva 229"/>
          <p:cNvCxnSpPr/>
          <p:nvPr/>
        </p:nvCxnSpPr>
        <p:spPr>
          <a:xfrm rot="5400000">
            <a:off x="5456831" y="2790197"/>
            <a:ext cx="603523" cy="3585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em curva 230"/>
          <p:cNvCxnSpPr>
            <a:stCxn id="9" idx="6"/>
          </p:cNvCxnSpPr>
          <p:nvPr/>
        </p:nvCxnSpPr>
        <p:spPr>
          <a:xfrm>
            <a:off x="6386155" y="2214295"/>
            <a:ext cx="1500596" cy="83254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em curva 235"/>
          <p:cNvCxnSpPr/>
          <p:nvPr/>
        </p:nvCxnSpPr>
        <p:spPr>
          <a:xfrm rot="10800000">
            <a:off x="3771878" y="2337145"/>
            <a:ext cx="4515642" cy="636949"/>
          </a:xfrm>
          <a:prstGeom prst="curvedConnector3">
            <a:avLst>
              <a:gd name="adj1" fmla="val 83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em curva 237"/>
          <p:cNvCxnSpPr/>
          <p:nvPr/>
        </p:nvCxnSpPr>
        <p:spPr>
          <a:xfrm rot="5400000">
            <a:off x="8395090" y="2827714"/>
            <a:ext cx="445983" cy="2099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em curva 240"/>
          <p:cNvCxnSpPr>
            <a:endCxn id="10" idx="2"/>
          </p:cNvCxnSpPr>
          <p:nvPr/>
        </p:nvCxnSpPr>
        <p:spPr>
          <a:xfrm flipV="1">
            <a:off x="6240080" y="2254404"/>
            <a:ext cx="1508575" cy="8318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em curva 242"/>
          <p:cNvCxnSpPr/>
          <p:nvPr/>
        </p:nvCxnSpPr>
        <p:spPr>
          <a:xfrm rot="5400000" flipH="1" flipV="1">
            <a:off x="5213894" y="492035"/>
            <a:ext cx="568526" cy="467355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em curva 246"/>
          <p:cNvCxnSpPr>
            <a:endCxn id="10" idx="3"/>
          </p:cNvCxnSpPr>
          <p:nvPr/>
        </p:nvCxnSpPr>
        <p:spPr>
          <a:xfrm flipV="1">
            <a:off x="1483176" y="2493646"/>
            <a:ext cx="6495404" cy="52479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em curva 250"/>
          <p:cNvCxnSpPr>
            <a:stCxn id="8" idx="4"/>
            <a:endCxn id="19" idx="0"/>
          </p:cNvCxnSpPr>
          <p:nvPr/>
        </p:nvCxnSpPr>
        <p:spPr>
          <a:xfrm rot="16200000" flipH="1">
            <a:off x="2838895" y="2819615"/>
            <a:ext cx="629581" cy="153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em curva 254"/>
          <p:cNvCxnSpPr>
            <a:stCxn id="28" idx="0"/>
            <a:endCxn id="16" idx="2"/>
          </p:cNvCxnSpPr>
          <p:nvPr/>
        </p:nvCxnSpPr>
        <p:spPr>
          <a:xfrm rot="5400000" flipH="1" flipV="1">
            <a:off x="901395" y="3738652"/>
            <a:ext cx="570250" cy="1555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em curva 257"/>
          <p:cNvCxnSpPr>
            <a:stCxn id="28" idx="0"/>
            <a:endCxn id="19" idx="2"/>
          </p:cNvCxnSpPr>
          <p:nvPr/>
        </p:nvCxnSpPr>
        <p:spPr>
          <a:xfrm rot="5400000" flipH="1" flipV="1">
            <a:off x="1884064" y="2754239"/>
            <a:ext cx="571995" cy="198264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em curva 260"/>
          <p:cNvCxnSpPr>
            <a:stCxn id="28" idx="0"/>
            <a:endCxn id="22" idx="2"/>
          </p:cNvCxnSpPr>
          <p:nvPr/>
        </p:nvCxnSpPr>
        <p:spPr>
          <a:xfrm rot="5400000" flipH="1" flipV="1">
            <a:off x="3225024" y="1411533"/>
            <a:ext cx="573740" cy="466630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em curva 262"/>
          <p:cNvCxnSpPr>
            <a:stCxn id="16" idx="2"/>
            <a:endCxn id="29" idx="0"/>
          </p:cNvCxnSpPr>
          <p:nvPr/>
        </p:nvCxnSpPr>
        <p:spPr>
          <a:xfrm rot="16200000" flipH="1">
            <a:off x="1861463" y="2794142"/>
            <a:ext cx="732386" cy="20667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em curva 264"/>
          <p:cNvCxnSpPr>
            <a:stCxn id="29" idx="0"/>
            <a:endCxn id="19" idx="2"/>
          </p:cNvCxnSpPr>
          <p:nvPr/>
        </p:nvCxnSpPr>
        <p:spPr>
          <a:xfrm rot="16200000" flipV="1">
            <a:off x="2844132" y="3776811"/>
            <a:ext cx="734131" cy="9963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em curva 266"/>
          <p:cNvCxnSpPr>
            <a:stCxn id="29" idx="0"/>
            <a:endCxn id="22" idx="2"/>
          </p:cNvCxnSpPr>
          <p:nvPr/>
        </p:nvCxnSpPr>
        <p:spPr>
          <a:xfrm rot="5400000" flipH="1" flipV="1">
            <a:off x="4185092" y="2533737"/>
            <a:ext cx="735876" cy="258403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em curva 268"/>
          <p:cNvCxnSpPr>
            <a:stCxn id="30" idx="1"/>
            <a:endCxn id="19" idx="2"/>
          </p:cNvCxnSpPr>
          <p:nvPr/>
        </p:nvCxnSpPr>
        <p:spPr>
          <a:xfrm rot="16200000" flipV="1">
            <a:off x="3560576" y="3060366"/>
            <a:ext cx="851936" cy="165032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em curva 270"/>
          <p:cNvCxnSpPr>
            <a:stCxn id="30" idx="0"/>
            <a:endCxn id="22" idx="2"/>
          </p:cNvCxnSpPr>
          <p:nvPr/>
        </p:nvCxnSpPr>
        <p:spPr>
          <a:xfrm rot="5400000" flipH="1" flipV="1">
            <a:off x="5172370" y="3539723"/>
            <a:ext cx="754584" cy="59077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em curva 272"/>
          <p:cNvCxnSpPr>
            <a:stCxn id="31" idx="1"/>
            <a:endCxn id="19" idx="2"/>
          </p:cNvCxnSpPr>
          <p:nvPr/>
        </p:nvCxnSpPr>
        <p:spPr>
          <a:xfrm rot="16200000" flipV="1">
            <a:off x="4472588" y="2148354"/>
            <a:ext cx="833228" cy="345564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em curva 274"/>
          <p:cNvCxnSpPr>
            <a:stCxn id="31" idx="0"/>
            <a:endCxn id="25" idx="2"/>
          </p:cNvCxnSpPr>
          <p:nvPr/>
        </p:nvCxnSpPr>
        <p:spPr>
          <a:xfrm rot="5400000" flipH="1" flipV="1">
            <a:off x="7427420" y="3123576"/>
            <a:ext cx="758550" cy="138168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em curva 276"/>
          <p:cNvCxnSpPr>
            <a:stCxn id="22" idx="2"/>
            <a:endCxn id="31" idx="0"/>
          </p:cNvCxnSpPr>
          <p:nvPr/>
        </p:nvCxnSpPr>
        <p:spPr>
          <a:xfrm rot="16200000" flipH="1">
            <a:off x="6112513" y="3190351"/>
            <a:ext cx="735876" cy="12708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em curva 278"/>
          <p:cNvCxnSpPr>
            <a:stCxn id="19" idx="2"/>
            <a:endCxn id="32" idx="0"/>
          </p:cNvCxnSpPr>
          <p:nvPr/>
        </p:nvCxnSpPr>
        <p:spPr>
          <a:xfrm rot="16200000" flipH="1">
            <a:off x="5711720" y="909221"/>
            <a:ext cx="620191" cy="572086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CaixaDeTexto 299"/>
          <p:cNvSpPr txBox="1"/>
          <p:nvPr/>
        </p:nvSpPr>
        <p:spPr>
          <a:xfrm>
            <a:off x="2943224" y="142875"/>
            <a:ext cx="414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Processo de </a:t>
            </a:r>
            <a:r>
              <a:rPr lang="pt-BR" dirty="0" smtClean="0"/>
              <a:t>envio</a:t>
            </a:r>
          </a:p>
        </p:txBody>
      </p:sp>
    </p:spTree>
    <p:extLst>
      <p:ext uri="{BB962C8B-B14F-4D97-AF65-F5344CB8AC3E}">
        <p14:creationId xmlns:p14="http://schemas.microsoft.com/office/powerpoint/2010/main" val="2627961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166</Words>
  <Application>Microsoft Office PowerPoint</Application>
  <PresentationFormat>Papel A4 (210 x 297 mm)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Nome: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 Coliseu</dc:creator>
  <cp:lastModifiedBy>Junior Coliseu</cp:lastModifiedBy>
  <cp:revision>37</cp:revision>
  <dcterms:created xsi:type="dcterms:W3CDTF">2018-03-12T23:50:18Z</dcterms:created>
  <dcterms:modified xsi:type="dcterms:W3CDTF">2018-05-15T00:23:25Z</dcterms:modified>
</cp:coreProperties>
</file>