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0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5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1435-A7C4-4F20-A041-96C1D5F8054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84149"/>
              </p:ext>
            </p:extLst>
          </p:nvPr>
        </p:nvGraphicFramePr>
        <p:xfrm>
          <a:off x="722673" y="322183"/>
          <a:ext cx="11002711" cy="5539447"/>
        </p:xfrm>
        <a:graphic>
          <a:graphicData uri="http://schemas.openxmlformats.org/drawingml/2006/table">
            <a:tbl>
              <a:tblPr firstRow="1" firstCol="1" bandRow="1"/>
              <a:tblGrid>
                <a:gridCol w="72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6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00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857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2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Externo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Temporal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19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Capacidades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Nº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Evento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Previsível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Absoluto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Extem-porâneo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944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Vender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faz pedido de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valida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efetua pagamento do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envia produtos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recebe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Finalização do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x(5)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cancela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devolve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(5)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4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não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recebeu o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355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Pagamento</a:t>
                      </a:r>
                      <a:endParaRPr lang="pt-BR" sz="1100" b="1" baseline="0" dirty="0" smtClean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produto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finaliza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pagamento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315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/>
                        <a:t>Loja registra pagamento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X(10)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2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12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/>
                        <a:t>Loja valida pagamento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X(11)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b="1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19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13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Cliente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cancela </a:t>
                      </a:r>
                      <a:r>
                        <a:rPr lang="pt-BR" sz="1100" u="sng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pedido</a:t>
                      </a:r>
                      <a:endParaRPr lang="pt-BR" sz="1100" u="sng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X(10)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839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Loja </a:t>
                      </a: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cancela</a:t>
                      </a:r>
                      <a:r>
                        <a:rPr lang="pt-BR" sz="11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pedido por pagamento em falta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x(12)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794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Suprir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Produtos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Segunda-feira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: </a:t>
                      </a:r>
                      <a:r>
                        <a:rPr lang="pt-BR" sz="1100" dirty="0" smtClean="0"/>
                        <a:t>Loja compra produtos dos </a:t>
                      </a:r>
                      <a:r>
                        <a:rPr lang="pt-BR" sz="1100" dirty="0"/>
                        <a:t>Fornecedores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Fornecedores enviam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12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cancela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venda de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13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não envia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794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Gerir o Negócio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atualiza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 lista de preços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Falha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não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enviou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794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reclama não recebimento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313931" y="6280531"/>
            <a:ext cx="4516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Análise da Cadeia de Eventos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356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604910" y="6321442"/>
            <a:ext cx="607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Análise da Cadeia de Eventos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50011"/>
              </p:ext>
            </p:extLst>
          </p:nvPr>
        </p:nvGraphicFramePr>
        <p:xfrm>
          <a:off x="819531" y="704130"/>
          <a:ext cx="11166143" cy="1898218"/>
        </p:xfrm>
        <a:graphic>
          <a:graphicData uri="http://schemas.openxmlformats.org/drawingml/2006/table">
            <a:tbl>
              <a:tblPr firstRow="1" firstCol="1" bandRow="1"/>
              <a:tblGrid>
                <a:gridCol w="738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15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519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6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66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66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665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665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247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117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Recebe</a:t>
                      </a: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produto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recebe produto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1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confere produto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1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3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Não recebe o produto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x(1)</a:t>
                      </a:r>
                      <a:endParaRPr lang="pt-BR" sz="1100" b="1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117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Produto</a:t>
                      </a:r>
                      <a:r>
                        <a:rPr lang="pt-BR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com defeito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pt-BR" sz="1100" b="1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x(2)</a:t>
                      </a:r>
                      <a:endParaRPr lang="pt-BR" sz="1100" b="1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117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Cadastrar produto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5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Loja cadastra</a:t>
                      </a:r>
                      <a:r>
                        <a:rPr lang="pt-BR" sz="1100" baseline="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117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Loja Ativa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117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Loja cadastra errado produto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259</Words>
  <Application>Microsoft Office PowerPoint</Application>
  <PresentationFormat>Widescreen</PresentationFormat>
  <Paragraphs>232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10</cp:revision>
  <dcterms:created xsi:type="dcterms:W3CDTF">2018-03-20T15:20:56Z</dcterms:created>
  <dcterms:modified xsi:type="dcterms:W3CDTF">2018-05-14T23:56:37Z</dcterms:modified>
</cp:coreProperties>
</file>