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63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7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68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3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5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2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74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99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7E95-1BC5-4F3A-8DC0-B267A97AD074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3941-A672-41D5-B6FE-8E8D9F814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00604" y="284700"/>
            <a:ext cx="8785225" cy="202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smtClean="0"/>
              <a:t>Cenário: Venda de produto</a:t>
            </a:r>
          </a:p>
          <a:p>
            <a:pPr lvl="1" algn="l"/>
            <a:r>
              <a:rPr lang="pt-BR" sz="1800" dirty="0" smtClean="0"/>
              <a:t>Nó Operacional: Departamento de vendas</a:t>
            </a:r>
          </a:p>
          <a:p>
            <a:pPr marL="742950" lvl="1" indent="-285750" algn="l">
              <a:buFontTx/>
              <a:buChar char="-"/>
            </a:pPr>
            <a:r>
              <a:rPr lang="pt-BR" sz="1600" dirty="0" smtClean="0"/>
              <a:t>Capacidade Operacional:  Vender produto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Operacional: Propagar produto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 : Cadastrar produto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 : Desabilitar produto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Operacional: Verificar disponibilidade do produto</a:t>
            </a:r>
            <a:endParaRPr lang="pt-BR" sz="14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00604" y="2564261"/>
            <a:ext cx="8785225" cy="256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smtClean="0"/>
              <a:t>Cenário: Envio do produto</a:t>
            </a:r>
          </a:p>
          <a:p>
            <a:pPr lvl="1" algn="l"/>
            <a:r>
              <a:rPr lang="pt-BR" sz="1800" dirty="0" smtClean="0"/>
              <a:t> Nó Operacional: Logística</a:t>
            </a:r>
          </a:p>
          <a:p>
            <a:pPr marL="742950" lvl="1" indent="-285750" algn="l">
              <a:buFontTx/>
              <a:buChar char="-"/>
            </a:pPr>
            <a:r>
              <a:rPr lang="pt-BR" sz="1600" dirty="0" smtClean="0"/>
              <a:t>Capacidade Operacional:  Gerenciar produto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</a:t>
            </a:r>
            <a:r>
              <a:rPr lang="pt-BR" sz="1400" smtClean="0"/>
              <a:t>:  Fazer </a:t>
            </a:r>
            <a:r>
              <a:rPr lang="pt-BR" sz="1400" dirty="0" smtClean="0"/>
              <a:t>pedido para o fornecedor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 : Receber produto do fornecedor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 : Receber pedido do cliente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Operacional: Enviar produto para o Cliente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 : Receber cancelamento do pedido do cliente</a:t>
            </a:r>
          </a:p>
          <a:p>
            <a:pPr marL="742950" lvl="1" indent="-285750" algn="l">
              <a:buFontTx/>
              <a:buChar char="-"/>
            </a:pPr>
            <a:r>
              <a:rPr lang="pt-BR" sz="1400" dirty="0" smtClean="0"/>
              <a:t>Processo Operacional: Cancelar envio do produto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7615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08177" y="503641"/>
            <a:ext cx="8785225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smtClean="0"/>
              <a:t>Cenário: Pagamento</a:t>
            </a:r>
          </a:p>
          <a:p>
            <a:pPr lvl="1" algn="l"/>
            <a:r>
              <a:rPr lang="pt-BR" sz="1800" dirty="0" smtClean="0"/>
              <a:t>Nó Operacional: Financeiro</a:t>
            </a:r>
          </a:p>
          <a:p>
            <a:pPr lvl="2" algn="l"/>
            <a:r>
              <a:rPr lang="pt-BR" sz="1600" dirty="0" smtClean="0"/>
              <a:t>Capacidade Operacional:  Controlar financeiro</a:t>
            </a:r>
          </a:p>
          <a:p>
            <a:pPr lvl="3" algn="l"/>
            <a:r>
              <a:rPr lang="pt-BR" sz="1400" dirty="0" smtClean="0"/>
              <a:t>Processo Operacional: </a:t>
            </a:r>
            <a:r>
              <a:rPr lang="pt-BR" sz="1400" dirty="0" smtClean="0"/>
              <a:t>Receber </a:t>
            </a:r>
            <a:r>
              <a:rPr lang="pt-BR" sz="1400" dirty="0" smtClean="0"/>
              <a:t>pagamento do produto</a:t>
            </a:r>
          </a:p>
          <a:p>
            <a:pPr lvl="3" algn="l"/>
            <a:r>
              <a:rPr lang="pt-BR" sz="1400" dirty="0" smtClean="0"/>
              <a:t>Processo Operacional:  </a:t>
            </a:r>
            <a:r>
              <a:rPr lang="pt-BR" sz="1400" dirty="0" smtClean="0"/>
              <a:t>Fazer </a:t>
            </a:r>
            <a:r>
              <a:rPr lang="pt-BR" sz="1400" dirty="0" smtClean="0"/>
              <a:t>reembolso</a:t>
            </a:r>
          </a:p>
          <a:p>
            <a:pPr lvl="3" algn="l"/>
            <a:r>
              <a:rPr lang="pt-BR" sz="1400" dirty="0" smtClean="0"/>
              <a:t>Processo Operacional : </a:t>
            </a:r>
            <a:r>
              <a:rPr lang="pt-BR" sz="1400" dirty="0" smtClean="0"/>
              <a:t>Pagar </a:t>
            </a:r>
            <a:r>
              <a:rPr lang="pt-BR" sz="1400" dirty="0" smtClean="0"/>
              <a:t>fornecedor</a:t>
            </a:r>
          </a:p>
          <a:p>
            <a:pPr lvl="3" algn="l"/>
            <a:r>
              <a:rPr lang="pt-BR" sz="1400" dirty="0" smtClean="0"/>
              <a:t>Processo Operacional : </a:t>
            </a:r>
            <a:r>
              <a:rPr lang="pt-BR" sz="1400" dirty="0" smtClean="0"/>
              <a:t>Pagar </a:t>
            </a:r>
            <a:r>
              <a:rPr lang="pt-BR" sz="1400" dirty="0" smtClean="0"/>
              <a:t>imposto</a:t>
            </a:r>
          </a:p>
          <a:p>
            <a:pPr lvl="3" algn="l"/>
            <a:r>
              <a:rPr lang="pt-BR" sz="1400" dirty="0" smtClean="0"/>
              <a:t>Processo Operacional : </a:t>
            </a:r>
            <a:r>
              <a:rPr lang="pt-BR" sz="1400" dirty="0" smtClean="0"/>
              <a:t>Bloquear </a:t>
            </a:r>
            <a:r>
              <a:rPr lang="pt-BR" sz="1400" dirty="0" smtClean="0"/>
              <a:t>venda (Conforme pagamento)</a:t>
            </a:r>
          </a:p>
          <a:p>
            <a:pPr lvl="3" algn="l"/>
            <a:r>
              <a:rPr lang="pt-BR" sz="1400" dirty="0" smtClean="0"/>
              <a:t>Processo Operacional </a:t>
            </a:r>
            <a:r>
              <a:rPr lang="pt-BR" sz="1400" smtClean="0"/>
              <a:t>: </a:t>
            </a:r>
            <a:r>
              <a:rPr lang="pt-BR" sz="1400" smtClean="0"/>
              <a:t>Enviar status </a:t>
            </a:r>
            <a:r>
              <a:rPr lang="pt-BR" sz="1400" dirty="0" smtClean="0"/>
              <a:t>do pagamento a  Logística</a:t>
            </a:r>
          </a:p>
          <a:p>
            <a:pPr lvl="3"/>
            <a:endParaRPr lang="pt-BR" sz="1400" dirty="0" smtClean="0"/>
          </a:p>
          <a:p>
            <a:pPr lvl="3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98805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Coliseu</dc:creator>
  <cp:lastModifiedBy>Junior Coliseu</cp:lastModifiedBy>
  <cp:revision>4</cp:revision>
  <dcterms:created xsi:type="dcterms:W3CDTF">2018-04-03T00:51:18Z</dcterms:created>
  <dcterms:modified xsi:type="dcterms:W3CDTF">2018-04-23T23:14:19Z</dcterms:modified>
</cp:coreProperties>
</file>