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0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93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9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85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79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92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7264-9374-476C-A86B-0EC0EF5B3250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B091-C314-4E33-A7DE-1714310184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49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6" y="192253"/>
            <a:ext cx="9478851" cy="63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0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Coliseu</dc:creator>
  <cp:lastModifiedBy>Junior Coliseu</cp:lastModifiedBy>
  <cp:revision>1</cp:revision>
  <dcterms:created xsi:type="dcterms:W3CDTF">2018-03-20T18:43:00Z</dcterms:created>
  <dcterms:modified xsi:type="dcterms:W3CDTF">2018-03-20T18:43:26Z</dcterms:modified>
</cp:coreProperties>
</file>