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ima" userId="32e6e08e9715d430" providerId="LiveId" clId="{22ADD751-BC42-41B3-8DDA-BA9C30A5A6FB}"/>
    <pc:docChg chg="undo redo custSel addSld modSld sldOrd">
      <pc:chgData name="Gabriel Lima" userId="32e6e08e9715d430" providerId="LiveId" clId="{22ADD751-BC42-41B3-8DDA-BA9C30A5A6FB}" dt="2022-11-29T22:19:00.920" v="123"/>
      <pc:docMkLst>
        <pc:docMk/>
      </pc:docMkLst>
      <pc:sldChg chg="modSp mod">
        <pc:chgData name="Gabriel Lima" userId="32e6e08e9715d430" providerId="LiveId" clId="{22ADD751-BC42-41B3-8DDA-BA9C30A5A6FB}" dt="2022-11-29T21:31:28.980" v="1" actId="20577"/>
        <pc:sldMkLst>
          <pc:docMk/>
          <pc:sldMk cId="4126160481" sldId="256"/>
        </pc:sldMkLst>
        <pc:spChg chg="mod">
          <ac:chgData name="Gabriel Lima" userId="32e6e08e9715d430" providerId="LiveId" clId="{22ADD751-BC42-41B3-8DDA-BA9C30A5A6FB}" dt="2022-11-29T21:31:28.980" v="1" actId="20577"/>
          <ac:spMkLst>
            <pc:docMk/>
            <pc:sldMk cId="4126160481" sldId="256"/>
            <ac:spMk id="3" creationId="{EB61DAB9-EAE9-412E-A8A2-DAB2FCD80C15}"/>
          </ac:spMkLst>
        </pc:spChg>
      </pc:sldChg>
      <pc:sldChg chg="addSp delSp modSp new mod">
        <pc:chgData name="Gabriel Lima" userId="32e6e08e9715d430" providerId="LiveId" clId="{22ADD751-BC42-41B3-8DDA-BA9C30A5A6FB}" dt="2022-11-29T21:33:12.656" v="20" actId="1076"/>
        <pc:sldMkLst>
          <pc:docMk/>
          <pc:sldMk cId="1297812500" sldId="257"/>
        </pc:sldMkLst>
        <pc:spChg chg="mod ord">
          <ac:chgData name="Gabriel Lima" userId="32e6e08e9715d430" providerId="LiveId" clId="{22ADD751-BC42-41B3-8DDA-BA9C30A5A6FB}" dt="2022-11-29T21:33:04.022" v="19" actId="166"/>
          <ac:spMkLst>
            <pc:docMk/>
            <pc:sldMk cId="1297812500" sldId="257"/>
            <ac:spMk id="2" creationId="{8331397D-6DC1-4E3A-84E8-5598678396AD}"/>
          </ac:spMkLst>
        </pc:spChg>
        <pc:spChg chg="del">
          <ac:chgData name="Gabriel Lima" userId="32e6e08e9715d430" providerId="LiveId" clId="{22ADD751-BC42-41B3-8DDA-BA9C30A5A6FB}" dt="2022-11-29T21:32:47.784" v="15" actId="931"/>
          <ac:spMkLst>
            <pc:docMk/>
            <pc:sldMk cId="1297812500" sldId="257"/>
            <ac:spMk id="3" creationId="{860CBE28-19FB-4FE9-94A8-9B19CF8C3876}"/>
          </ac:spMkLst>
        </pc:spChg>
        <pc:picChg chg="add mod">
          <ac:chgData name="Gabriel Lima" userId="32e6e08e9715d430" providerId="LiveId" clId="{22ADD751-BC42-41B3-8DDA-BA9C30A5A6FB}" dt="2022-11-29T21:33:12.656" v="20" actId="1076"/>
          <ac:picMkLst>
            <pc:docMk/>
            <pc:sldMk cId="1297812500" sldId="257"/>
            <ac:picMk id="5" creationId="{3214BDDA-33E8-4AC4-B62A-3512E7B9EAC6}"/>
          </ac:picMkLst>
        </pc:picChg>
      </pc:sldChg>
      <pc:sldChg chg="addSp delSp modSp new mod">
        <pc:chgData name="Gabriel Lima" userId="32e6e08e9715d430" providerId="LiveId" clId="{22ADD751-BC42-41B3-8DDA-BA9C30A5A6FB}" dt="2022-11-29T21:33:46.160" v="45" actId="1076"/>
        <pc:sldMkLst>
          <pc:docMk/>
          <pc:sldMk cId="3300688987" sldId="258"/>
        </pc:sldMkLst>
        <pc:spChg chg="mod">
          <ac:chgData name="Gabriel Lima" userId="32e6e08e9715d430" providerId="LiveId" clId="{22ADD751-BC42-41B3-8DDA-BA9C30A5A6FB}" dt="2022-11-29T21:33:26.473" v="40" actId="20577"/>
          <ac:spMkLst>
            <pc:docMk/>
            <pc:sldMk cId="3300688987" sldId="258"/>
            <ac:spMk id="2" creationId="{E3EFA4D2-B809-4C33-8909-7CFAC14B34F2}"/>
          </ac:spMkLst>
        </pc:spChg>
        <pc:spChg chg="del">
          <ac:chgData name="Gabriel Lima" userId="32e6e08e9715d430" providerId="LiveId" clId="{22ADD751-BC42-41B3-8DDA-BA9C30A5A6FB}" dt="2022-11-29T21:33:31.425" v="41" actId="931"/>
          <ac:spMkLst>
            <pc:docMk/>
            <pc:sldMk cId="3300688987" sldId="258"/>
            <ac:spMk id="3" creationId="{927763EB-AC9E-476C-A61B-DBFCA0BA4797}"/>
          </ac:spMkLst>
        </pc:spChg>
        <pc:picChg chg="add mod">
          <ac:chgData name="Gabriel Lima" userId="32e6e08e9715d430" providerId="LiveId" clId="{22ADD751-BC42-41B3-8DDA-BA9C30A5A6FB}" dt="2022-11-29T21:33:46.160" v="45" actId="1076"/>
          <ac:picMkLst>
            <pc:docMk/>
            <pc:sldMk cId="3300688987" sldId="258"/>
            <ac:picMk id="5" creationId="{F7FFA749-C071-41A9-8C1A-BAB6A95FF286}"/>
          </ac:picMkLst>
        </pc:picChg>
      </pc:sldChg>
      <pc:sldChg chg="addSp delSp modSp new mod">
        <pc:chgData name="Gabriel Lima" userId="32e6e08e9715d430" providerId="LiveId" clId="{22ADD751-BC42-41B3-8DDA-BA9C30A5A6FB}" dt="2022-11-29T21:34:04.532" v="60" actId="1076"/>
        <pc:sldMkLst>
          <pc:docMk/>
          <pc:sldMk cId="3551707670" sldId="259"/>
        </pc:sldMkLst>
        <pc:spChg chg="mod">
          <ac:chgData name="Gabriel Lima" userId="32e6e08e9715d430" providerId="LiveId" clId="{22ADD751-BC42-41B3-8DDA-BA9C30A5A6FB}" dt="2022-11-29T21:33:53.432" v="55" actId="20577"/>
          <ac:spMkLst>
            <pc:docMk/>
            <pc:sldMk cId="3551707670" sldId="259"/>
            <ac:spMk id="2" creationId="{EF920CEA-54A4-422E-BB1E-E0A53E678439}"/>
          </ac:spMkLst>
        </pc:spChg>
        <pc:spChg chg="del">
          <ac:chgData name="Gabriel Lima" userId="32e6e08e9715d430" providerId="LiveId" clId="{22ADD751-BC42-41B3-8DDA-BA9C30A5A6FB}" dt="2022-11-29T21:33:57.734" v="56" actId="931"/>
          <ac:spMkLst>
            <pc:docMk/>
            <pc:sldMk cId="3551707670" sldId="259"/>
            <ac:spMk id="3" creationId="{3453EBD9-C78A-4E20-B8CF-899323BC6689}"/>
          </ac:spMkLst>
        </pc:spChg>
        <pc:picChg chg="add mod">
          <ac:chgData name="Gabriel Lima" userId="32e6e08e9715d430" providerId="LiveId" clId="{22ADD751-BC42-41B3-8DDA-BA9C30A5A6FB}" dt="2022-11-29T21:34:04.532" v="60" actId="1076"/>
          <ac:picMkLst>
            <pc:docMk/>
            <pc:sldMk cId="3551707670" sldId="259"/>
            <ac:picMk id="5" creationId="{58CAA681-186B-402B-BF8A-0DF6B2E8F136}"/>
          </ac:picMkLst>
        </pc:picChg>
      </pc:sldChg>
      <pc:sldChg chg="addSp delSp modSp new mod">
        <pc:chgData name="Gabriel Lima" userId="32e6e08e9715d430" providerId="LiveId" clId="{22ADD751-BC42-41B3-8DDA-BA9C30A5A6FB}" dt="2022-11-29T22:18:25.424" v="115" actId="931"/>
        <pc:sldMkLst>
          <pc:docMk/>
          <pc:sldMk cId="2002247931" sldId="260"/>
        </pc:sldMkLst>
        <pc:spChg chg="mod">
          <ac:chgData name="Gabriel Lima" userId="32e6e08e9715d430" providerId="LiveId" clId="{22ADD751-BC42-41B3-8DDA-BA9C30A5A6FB}" dt="2022-11-29T21:34:22.460" v="108" actId="20577"/>
          <ac:spMkLst>
            <pc:docMk/>
            <pc:sldMk cId="2002247931" sldId="260"/>
            <ac:spMk id="2" creationId="{36A701C8-2226-4BC1-B07D-6F6D2C012861}"/>
          </ac:spMkLst>
        </pc:spChg>
        <pc:spChg chg="del">
          <ac:chgData name="Gabriel Lima" userId="32e6e08e9715d430" providerId="LiveId" clId="{22ADD751-BC42-41B3-8DDA-BA9C30A5A6FB}" dt="2022-11-29T22:17:58.391" v="109" actId="931"/>
          <ac:spMkLst>
            <pc:docMk/>
            <pc:sldMk cId="2002247931" sldId="260"/>
            <ac:spMk id="3" creationId="{7BB32902-9F43-4A2A-B23E-69B9FB88C809}"/>
          </ac:spMkLst>
        </pc:spChg>
        <pc:spChg chg="add del mod">
          <ac:chgData name="Gabriel Lima" userId="32e6e08e9715d430" providerId="LiveId" clId="{22ADD751-BC42-41B3-8DDA-BA9C30A5A6FB}" dt="2022-11-29T22:18:25.424" v="115" actId="931"/>
          <ac:spMkLst>
            <pc:docMk/>
            <pc:sldMk cId="2002247931" sldId="260"/>
            <ac:spMk id="7" creationId="{74C54113-D148-4EB5-AD08-89DC747C409E}"/>
          </ac:spMkLst>
        </pc:spChg>
        <pc:picChg chg="add del mod">
          <ac:chgData name="Gabriel Lima" userId="32e6e08e9715d430" providerId="LiveId" clId="{22ADD751-BC42-41B3-8DDA-BA9C30A5A6FB}" dt="2022-11-29T22:18:22.456" v="114" actId="478"/>
          <ac:picMkLst>
            <pc:docMk/>
            <pc:sldMk cId="2002247931" sldId="260"/>
            <ac:picMk id="5" creationId="{CBD6B28D-C95B-49E5-BBA2-8FE5C0FD023D}"/>
          </ac:picMkLst>
        </pc:picChg>
        <pc:picChg chg="add mod">
          <ac:chgData name="Gabriel Lima" userId="32e6e08e9715d430" providerId="LiveId" clId="{22ADD751-BC42-41B3-8DDA-BA9C30A5A6FB}" dt="2022-11-29T22:18:25.424" v="115" actId="931"/>
          <ac:picMkLst>
            <pc:docMk/>
            <pc:sldMk cId="2002247931" sldId="260"/>
            <ac:picMk id="9" creationId="{3A72EC9C-8DD5-4C67-AF96-FCCBB563DBE9}"/>
          </ac:picMkLst>
        </pc:picChg>
      </pc:sldChg>
      <pc:sldChg chg="addSp delSp modSp add mod">
        <pc:chgData name="Gabriel Lima" userId="32e6e08e9715d430" providerId="LiveId" clId="{22ADD751-BC42-41B3-8DDA-BA9C30A5A6FB}" dt="2022-11-29T22:18:35.087" v="117" actId="931"/>
        <pc:sldMkLst>
          <pc:docMk/>
          <pc:sldMk cId="4252385422" sldId="261"/>
        </pc:sldMkLst>
        <pc:spChg chg="add del mod">
          <ac:chgData name="Gabriel Lima" userId="32e6e08e9715d430" providerId="LiveId" clId="{22ADD751-BC42-41B3-8DDA-BA9C30A5A6FB}" dt="2022-11-29T22:18:35.087" v="117" actId="931"/>
          <ac:spMkLst>
            <pc:docMk/>
            <pc:sldMk cId="4252385422" sldId="261"/>
            <ac:spMk id="4" creationId="{F103E540-38C0-47A8-BF2D-44A9FB310A29}"/>
          </ac:spMkLst>
        </pc:spChg>
        <pc:picChg chg="del">
          <ac:chgData name="Gabriel Lima" userId="32e6e08e9715d430" providerId="LiveId" clId="{22ADD751-BC42-41B3-8DDA-BA9C30A5A6FB}" dt="2022-11-29T22:18:29.345" v="116" actId="478"/>
          <ac:picMkLst>
            <pc:docMk/>
            <pc:sldMk cId="4252385422" sldId="261"/>
            <ac:picMk id="5" creationId="{CBD6B28D-C95B-49E5-BBA2-8FE5C0FD023D}"/>
          </ac:picMkLst>
        </pc:picChg>
        <pc:picChg chg="add mod">
          <ac:chgData name="Gabriel Lima" userId="32e6e08e9715d430" providerId="LiveId" clId="{22ADD751-BC42-41B3-8DDA-BA9C30A5A6FB}" dt="2022-11-29T22:18:35.087" v="117" actId="931"/>
          <ac:picMkLst>
            <pc:docMk/>
            <pc:sldMk cId="4252385422" sldId="261"/>
            <ac:picMk id="7" creationId="{9CC968E1-E434-48F3-A26D-FF27363EB03A}"/>
          </ac:picMkLst>
        </pc:picChg>
      </pc:sldChg>
      <pc:sldChg chg="add">
        <pc:chgData name="Gabriel Lima" userId="32e6e08e9715d430" providerId="LiveId" clId="{22ADD751-BC42-41B3-8DDA-BA9C30A5A6FB}" dt="2022-11-29T22:18:10.628" v="111" actId="2890"/>
        <pc:sldMkLst>
          <pc:docMk/>
          <pc:sldMk cId="3346381417" sldId="262"/>
        </pc:sldMkLst>
      </pc:sldChg>
      <pc:sldChg chg="addSp delSp modSp add mod ord">
        <pc:chgData name="Gabriel Lima" userId="32e6e08e9715d430" providerId="LiveId" clId="{22ADD751-BC42-41B3-8DDA-BA9C30A5A6FB}" dt="2022-11-29T22:19:00.920" v="123"/>
        <pc:sldMkLst>
          <pc:docMk/>
          <pc:sldMk cId="3298095118" sldId="263"/>
        </pc:sldMkLst>
        <pc:spChg chg="add del mod">
          <ac:chgData name="Gabriel Lima" userId="32e6e08e9715d430" providerId="LiveId" clId="{22ADD751-BC42-41B3-8DDA-BA9C30A5A6FB}" dt="2022-11-29T22:18:42.118" v="119" actId="931"/>
          <ac:spMkLst>
            <pc:docMk/>
            <pc:sldMk cId="3298095118" sldId="263"/>
            <ac:spMk id="4" creationId="{E0EEC489-0738-44C8-9EC1-0989E6003E5A}"/>
          </ac:spMkLst>
        </pc:spChg>
        <pc:picChg chg="del">
          <ac:chgData name="Gabriel Lima" userId="32e6e08e9715d430" providerId="LiveId" clId="{22ADD751-BC42-41B3-8DDA-BA9C30A5A6FB}" dt="2022-11-29T22:18:39.088" v="118" actId="478"/>
          <ac:picMkLst>
            <pc:docMk/>
            <pc:sldMk cId="3298095118" sldId="263"/>
            <ac:picMk id="5" creationId="{CBD6B28D-C95B-49E5-BBA2-8FE5C0FD023D}"/>
          </ac:picMkLst>
        </pc:picChg>
        <pc:picChg chg="add mod">
          <ac:chgData name="Gabriel Lima" userId="32e6e08e9715d430" providerId="LiveId" clId="{22ADD751-BC42-41B3-8DDA-BA9C30A5A6FB}" dt="2022-11-29T22:18:42.118" v="119" actId="931"/>
          <ac:picMkLst>
            <pc:docMk/>
            <pc:sldMk cId="3298095118" sldId="263"/>
            <ac:picMk id="7" creationId="{9DA0FE2F-284F-4A79-A2AF-646E077AC2DD}"/>
          </ac:picMkLst>
        </pc:picChg>
      </pc:sldChg>
      <pc:sldChg chg="addSp delSp modSp add mod">
        <pc:chgData name="Gabriel Lima" userId="32e6e08e9715d430" providerId="LiveId" clId="{22ADD751-BC42-41B3-8DDA-BA9C30A5A6FB}" dt="2022-11-29T22:18:47.043" v="121" actId="931"/>
        <pc:sldMkLst>
          <pc:docMk/>
          <pc:sldMk cId="1009923372" sldId="264"/>
        </pc:sldMkLst>
        <pc:spChg chg="add del mod">
          <ac:chgData name="Gabriel Lima" userId="32e6e08e9715d430" providerId="LiveId" clId="{22ADD751-BC42-41B3-8DDA-BA9C30A5A6FB}" dt="2022-11-29T22:18:47.043" v="121" actId="931"/>
          <ac:spMkLst>
            <pc:docMk/>
            <pc:sldMk cId="1009923372" sldId="264"/>
            <ac:spMk id="4" creationId="{7EA9CBC8-C183-4E88-8192-E7FD1F139605}"/>
          </ac:spMkLst>
        </pc:spChg>
        <pc:picChg chg="del">
          <ac:chgData name="Gabriel Lima" userId="32e6e08e9715d430" providerId="LiveId" clId="{22ADD751-BC42-41B3-8DDA-BA9C30A5A6FB}" dt="2022-11-29T22:18:45.145" v="120" actId="478"/>
          <ac:picMkLst>
            <pc:docMk/>
            <pc:sldMk cId="1009923372" sldId="264"/>
            <ac:picMk id="5" creationId="{CBD6B28D-C95B-49E5-BBA2-8FE5C0FD023D}"/>
          </ac:picMkLst>
        </pc:picChg>
        <pc:picChg chg="add mod">
          <ac:chgData name="Gabriel Lima" userId="32e6e08e9715d430" providerId="LiveId" clId="{22ADD751-BC42-41B3-8DDA-BA9C30A5A6FB}" dt="2022-11-29T22:18:47.043" v="121" actId="931"/>
          <ac:picMkLst>
            <pc:docMk/>
            <pc:sldMk cId="1009923372" sldId="264"/>
            <ac:picMk id="7" creationId="{D9D0494B-99C1-4B8A-A8DF-56A4215958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950F-F904-481F-9855-3F62887B8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90EB4-DEF0-46A3-9BEA-3EA3ECD05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A9CE-8409-4A32-8DE8-F1D7B1F6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AABC-DD36-4E6B-B0E5-97E7E45A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A59A-A89D-4BD9-894C-DE74F766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037E-FD6C-4399-9878-CB1E005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32F5-4CB0-445A-B219-75316350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991-07C7-4E09-9477-68909C81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1CB38-1092-40A6-9FA6-EBC01D33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FAEE-99B9-4E0D-9335-4B26B5DB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2BF70-8375-481B-A628-7B4806D8E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03F06-3AA8-4888-A902-A4A26B95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E190-976C-4C53-85B6-722006E3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A350-E7DA-4756-A8C8-DF541357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E5D5-821C-40D7-AEAC-3381EC8B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4860-1C57-4B53-9DDA-7B88B994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31D0-DED9-4A40-84B8-6847E8708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CCCA2-893A-4937-BE8A-E1E9936F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5840-D168-4176-98BA-B43A09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0D89-F3B0-4FB3-B00C-F5A456B5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3505-A9F6-4445-8DDA-833D8EC7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E4915-DB71-43A4-86A0-2EB44742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C217-BE4E-48A5-95B8-564449FE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9642-57ED-4318-A4BA-FA0819DC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BA007-ECB2-461C-ADFD-6B641E9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1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D3FA-6528-4556-B081-CC93BAC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081E-6148-4345-BDCB-F6FF47B02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C72C3-9592-42C7-B6CB-10C79EE92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1BB1-E84A-40BF-8D40-3CE66646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9F97-E9C8-450D-995D-36E0A6D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0E98-451B-4B2F-8CBD-ACD450A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442D-0F59-45B2-97C8-AC7D0059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24CD1-17E9-4047-8E3F-9F7110DD7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3FB6-E51B-4C49-AF10-3CAE5B3F2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139BD-6443-4AD4-B9DB-F5B055CA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CD8B6-A666-46DA-868E-63C1C6081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E2FCE-A3A0-4B00-B4B5-B5CAB79A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506EE-583B-420A-BD29-8C06D55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2E175-1A1E-4EAC-989D-CB7757AE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0BDF-CED6-4894-97C0-29FDC6B3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8A1F3-2FC9-4C13-8620-BBC5AB67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B5E0-3F83-448B-ADFB-D05C934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5980F-06A0-4F30-A44D-B22E7752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8E755-64D0-4CF3-99C0-6FD54403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EE7B9-EE1C-4E31-80F3-00568512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8D8B-60AA-4E6F-90D2-AB293592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8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D922-CC9C-4D79-8B9D-2F7097E5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1024-DC3B-43FD-B9A2-88693A89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256B8-7BBF-42C4-904B-8B992E5D7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9D35-9580-42C2-B51C-84C4C8C3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C7C8-A997-4B28-AFAF-9922597D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7038B-D89B-46E1-952E-E65034E5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B7979-5FCB-45E5-A533-6F3C61ED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4436E-EE41-4263-831B-E021DA4D1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861C9-79C7-433F-84F5-13B04668A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488B8-6906-47CA-AC2E-F8ED0D8E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C1BE-1732-4ADA-B940-742EAEB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9C24-7398-4947-A7E5-4FEB6FD1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11C40-2951-429C-B030-9F5887A4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0789-0F7D-47EF-8540-64D4D472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2F46E-ECA9-4DA2-91AC-ED253AAF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50FA1-0D6C-4743-85D1-6AC8973A9F6B}" type="datetimeFigureOut">
              <a:rPr lang="en-US" smtClean="0"/>
              <a:t>2022-11-29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021CA-77BD-4A2B-A0E9-0A90145B3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0CF9-E7B6-4E7E-BD84-07497E347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1FB8-E847-47A1-9DFA-FA1441E6D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4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0A14-BC62-4722-963F-4183C6FED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Stingray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1DAB9-EAE9-412E-A8A2-DAB2FCD80C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 Martins Lima</a:t>
            </a:r>
            <a:br>
              <a:rPr lang="en-US" dirty="0"/>
            </a:br>
            <a:r>
              <a:rPr lang="en-US" dirty="0"/>
              <a:t>Leonardo Masato Souza Horiba</a:t>
            </a:r>
          </a:p>
        </p:txBody>
      </p:sp>
    </p:spTree>
    <p:extLst>
      <p:ext uri="{BB962C8B-B14F-4D97-AF65-F5344CB8AC3E}">
        <p14:creationId xmlns:p14="http://schemas.microsoft.com/office/powerpoint/2010/main" val="412616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4BDDA-33E8-4AC4-B62A-3512E7B9E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65125"/>
            <a:ext cx="9143999" cy="62686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31397D-6DC1-4E3A-84E8-55986783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9781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A4D2-B809-4C33-8909-7CFAC14B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Stingray robot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FA749-C071-41A9-8C1A-BAB6A95FF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32" y="1868280"/>
            <a:ext cx="10710336" cy="3121440"/>
          </a:xfrm>
        </p:spPr>
      </p:pic>
    </p:spTree>
    <p:extLst>
      <p:ext uri="{BB962C8B-B14F-4D97-AF65-F5344CB8AC3E}">
        <p14:creationId xmlns:p14="http://schemas.microsoft.com/office/powerpoint/2010/main" val="3300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0CEA-54A4-422E-BB1E-E0A53E67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AA681-186B-402B-BF8A-0DF6B2E8F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52" y="1690688"/>
            <a:ext cx="9084295" cy="3572977"/>
          </a:xfrm>
        </p:spPr>
      </p:pic>
    </p:spTree>
    <p:extLst>
      <p:ext uri="{BB962C8B-B14F-4D97-AF65-F5344CB8AC3E}">
        <p14:creationId xmlns:p14="http://schemas.microsoft.com/office/powerpoint/2010/main" val="355170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72EC9C-8DD5-4C67-AF96-FCCBB563D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238" y="1825625"/>
            <a:ext cx="8549523" cy="4351338"/>
          </a:xfrm>
        </p:spPr>
      </p:pic>
    </p:spTree>
    <p:extLst>
      <p:ext uri="{BB962C8B-B14F-4D97-AF65-F5344CB8AC3E}">
        <p14:creationId xmlns:p14="http://schemas.microsoft.com/office/powerpoint/2010/main" val="200224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C968E1-E434-48F3-A26D-FF27363E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662" y="1825625"/>
            <a:ext cx="8580676" cy="4351338"/>
          </a:xfrm>
        </p:spPr>
      </p:pic>
    </p:spTree>
    <p:extLst>
      <p:ext uri="{BB962C8B-B14F-4D97-AF65-F5344CB8AC3E}">
        <p14:creationId xmlns:p14="http://schemas.microsoft.com/office/powerpoint/2010/main" val="425238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6B28D-C95B-49E5-BBA2-8FE5C0FD0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97" y="1825625"/>
            <a:ext cx="8549205" cy="4351338"/>
          </a:xfrm>
        </p:spPr>
      </p:pic>
    </p:spTree>
    <p:extLst>
      <p:ext uri="{BB962C8B-B14F-4D97-AF65-F5344CB8AC3E}">
        <p14:creationId xmlns:p14="http://schemas.microsoft.com/office/powerpoint/2010/main" val="334638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D0494B-99C1-4B8A-A8DF-56A42159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852" y="1825625"/>
            <a:ext cx="8580295" cy="4351338"/>
          </a:xfrm>
        </p:spPr>
      </p:pic>
    </p:spTree>
    <p:extLst>
      <p:ext uri="{BB962C8B-B14F-4D97-AF65-F5344CB8AC3E}">
        <p14:creationId xmlns:p14="http://schemas.microsoft.com/office/powerpoint/2010/main" val="100992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01C8-2226-4BC1-B07D-6F6D2C0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Commander graphical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0FE2F-284F-4A79-A2AF-646E077A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36" y="1825625"/>
            <a:ext cx="8544527" cy="4351338"/>
          </a:xfrm>
        </p:spPr>
      </p:pic>
    </p:spTree>
    <p:extLst>
      <p:ext uri="{BB962C8B-B14F-4D97-AF65-F5344CB8AC3E}">
        <p14:creationId xmlns:p14="http://schemas.microsoft.com/office/powerpoint/2010/main" val="32980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Stingray 2</vt:lpstr>
      <vt:lpstr>Architecture</vt:lpstr>
      <vt:lpstr>Stingray robot code</vt:lpstr>
      <vt:lpstr>Commander</vt:lpstr>
      <vt:lpstr>Commander graphical interface</vt:lpstr>
      <vt:lpstr>Commander graphical interface</vt:lpstr>
      <vt:lpstr>Commander graphical interface</vt:lpstr>
      <vt:lpstr>Commander graphical interface</vt:lpstr>
      <vt:lpstr>Commander graphical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Stingray 2</dc:title>
  <dc:creator>Gabriel Lima</dc:creator>
  <cp:lastModifiedBy>Gabriel Lima</cp:lastModifiedBy>
  <cp:revision>1</cp:revision>
  <dcterms:created xsi:type="dcterms:W3CDTF">2022-11-29T21:27:07Z</dcterms:created>
  <dcterms:modified xsi:type="dcterms:W3CDTF">2022-11-29T22:19:13Z</dcterms:modified>
</cp:coreProperties>
</file>