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Slab"/>
      <p:regular r:id="rId11"/>
      <p:bold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5fd68f99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5fd68f99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e6818065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e6818065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69a36be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e69a36be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7191ca1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7191ca1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de Linguagens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 de ciência de dados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Leonardo Barros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6248853" y="0"/>
            <a:ext cx="2895143" cy="51434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871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Resumo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t-BR" sz="2000"/>
              <a:t>Descrição do Trabalho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t-BR" sz="2000"/>
              <a:t>Cronogramas de Entregas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t-BR" sz="2000"/>
              <a:t>ETL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t-BR" sz="2000"/>
              <a:t>Análise dos Dados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t-BR" sz="2000"/>
              <a:t>Conclusão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t-BR" sz="2000"/>
              <a:t>Referências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 do Trabalho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 projeto consiste em realizar uma captação de dados de uma fonte, automatizando todo o processo de tratamento dos dados e apresentação de insights sobre as informações buscadas. A linguagem a ser utilizada, tanto para captação dos dados e para tratamento, será Python. A escolha da linguagem se deve a alta gama de bibliotecas para uso pretendido.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Cronograma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Apresentação inicial - 20/06/24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Entrega do módulo de  ETL -  26/06/24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Entrega do módulo de Análise dos dados -  31/06/24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Entrega do módulo de visualização dos dados - 04/07/24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Apresentação de conclusão - 09/07/24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Bibliotecas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Request - Será utilizada para enviar requisições de conteúdo para web </a:t>
            </a:r>
            <a:r>
              <a:rPr lang="pt-BR"/>
              <a:t>scraping;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BeautifulSoup - Será utilizada para analisar os conteúdos recuperados pelas requisições feitas;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Selenium - Utilizada para realizar automação de processos de scraping.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Pandas - Utilizada para realizar tratamento dos dados e disponibilização das informações;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Seaborn/Power BI - Utilizada para gerar as visualizações dos dados obtidos e dos resultados das análises.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