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A1A8F-D098-1549-81C4-A25C29A0B8D9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CF4AD-0671-6046-B1D6-593A40760A75}">
      <dgm:prSet/>
      <dgm:spPr/>
      <dgm:t>
        <a:bodyPr/>
        <a:lstStyle/>
        <a:p>
          <a:pPr rtl="0"/>
          <a:r>
            <a:rPr lang="en-US" dirty="0" smtClean="0"/>
            <a:t>Execute Task</a:t>
          </a:r>
          <a:endParaRPr lang="en-US" dirty="0"/>
        </a:p>
      </dgm:t>
    </dgm:pt>
    <dgm:pt modelId="{761D0BC3-8368-664B-9A5E-E11733EE84ED}" type="parTrans" cxnId="{3042571F-F0FD-1549-9094-57DDE9DAD1E7}">
      <dgm:prSet/>
      <dgm:spPr/>
      <dgm:t>
        <a:bodyPr/>
        <a:lstStyle/>
        <a:p>
          <a:endParaRPr lang="en-US"/>
        </a:p>
      </dgm:t>
    </dgm:pt>
    <dgm:pt modelId="{704B1DEC-64D4-0347-BE6C-FC391643579E}" type="sibTrans" cxnId="{3042571F-F0FD-1549-9094-57DDE9DAD1E7}">
      <dgm:prSet/>
      <dgm:spPr/>
      <dgm:t>
        <a:bodyPr/>
        <a:lstStyle/>
        <a:p>
          <a:endParaRPr lang="en-US"/>
        </a:p>
      </dgm:t>
    </dgm:pt>
    <dgm:pt modelId="{E8C52106-BD05-B245-8101-4C0D82F5D19C}">
      <dgm:prSet/>
      <dgm:spPr/>
      <dgm:t>
        <a:bodyPr/>
        <a:lstStyle/>
        <a:p>
          <a:pPr rtl="0"/>
          <a:r>
            <a:rPr lang="en-US" dirty="0" smtClean="0"/>
            <a:t>Reschedule</a:t>
          </a:r>
          <a:endParaRPr lang="en-US" dirty="0"/>
        </a:p>
      </dgm:t>
    </dgm:pt>
    <dgm:pt modelId="{2F525EEE-6668-D745-8733-AD301F945FD9}" type="parTrans" cxnId="{05827042-8117-8D4E-BB13-7C2D2E34C96A}">
      <dgm:prSet/>
      <dgm:spPr/>
      <dgm:t>
        <a:bodyPr/>
        <a:lstStyle/>
        <a:p>
          <a:endParaRPr lang="en-US"/>
        </a:p>
      </dgm:t>
    </dgm:pt>
    <dgm:pt modelId="{40A91C75-EB9F-3541-BB8F-4B38773340F2}" type="sibTrans" cxnId="{05827042-8117-8D4E-BB13-7C2D2E34C96A}">
      <dgm:prSet/>
      <dgm:spPr/>
      <dgm:t>
        <a:bodyPr/>
        <a:lstStyle/>
        <a:p>
          <a:endParaRPr lang="en-US"/>
        </a:p>
      </dgm:t>
    </dgm:pt>
    <dgm:pt modelId="{55EDEF82-59BE-414D-BFA6-F4BDF5AD4254}">
      <dgm:prSet/>
      <dgm:spPr/>
      <dgm:t>
        <a:bodyPr/>
        <a:lstStyle/>
        <a:p>
          <a:pPr rtl="0"/>
          <a:r>
            <a:rPr lang="en-US" dirty="0" smtClean="0"/>
            <a:t>Maintenant Ready/Waiting Queues</a:t>
          </a:r>
          <a:endParaRPr lang="en-US" dirty="0"/>
        </a:p>
      </dgm:t>
    </dgm:pt>
    <dgm:pt modelId="{34D7E21B-D9CF-E945-B151-7FA609E919FF}" type="parTrans" cxnId="{79BEB05F-E3AD-B244-ACB0-BF7D0FFF0751}">
      <dgm:prSet/>
      <dgm:spPr/>
      <dgm:t>
        <a:bodyPr/>
        <a:lstStyle/>
        <a:p>
          <a:endParaRPr lang="en-US"/>
        </a:p>
      </dgm:t>
    </dgm:pt>
    <dgm:pt modelId="{95007914-0C5C-EE43-A080-CB843B1151DE}" type="sibTrans" cxnId="{79BEB05F-E3AD-B244-ACB0-BF7D0FFF0751}">
      <dgm:prSet/>
      <dgm:spPr/>
      <dgm:t>
        <a:bodyPr/>
        <a:lstStyle/>
        <a:p>
          <a:endParaRPr lang="en-US"/>
        </a:p>
      </dgm:t>
    </dgm:pt>
    <dgm:pt modelId="{1A16E5C1-FAF2-644D-AD37-A54BBDC5EE8D}" type="pres">
      <dgm:prSet presAssocID="{DEEA1A8F-D098-1549-81C4-A25C29A0B8D9}" presName="cycle" presStyleCnt="0">
        <dgm:presLayoutVars>
          <dgm:dir/>
          <dgm:resizeHandles val="exact"/>
        </dgm:presLayoutVars>
      </dgm:prSet>
      <dgm:spPr/>
    </dgm:pt>
    <dgm:pt modelId="{782F76A3-A7F6-624A-9D2F-CE5749457E3B}" type="pres">
      <dgm:prSet presAssocID="{4ECCF4AD-0671-6046-B1D6-593A40760A75}" presName="node" presStyleLbl="node1" presStyleIdx="0" presStyleCnt="3">
        <dgm:presLayoutVars>
          <dgm:bulletEnabled val="1"/>
        </dgm:presLayoutVars>
      </dgm:prSet>
      <dgm:spPr/>
    </dgm:pt>
    <dgm:pt modelId="{19E735AE-2697-D044-B7BC-4FAAA42140AC}" type="pres">
      <dgm:prSet presAssocID="{704B1DEC-64D4-0347-BE6C-FC391643579E}" presName="sibTrans" presStyleLbl="sibTrans2D1" presStyleIdx="0" presStyleCnt="3"/>
      <dgm:spPr/>
    </dgm:pt>
    <dgm:pt modelId="{26384EC9-7A2A-0D4C-928E-AF2FB1CF7E11}" type="pres">
      <dgm:prSet presAssocID="{704B1DEC-64D4-0347-BE6C-FC391643579E}" presName="connectorText" presStyleLbl="sibTrans2D1" presStyleIdx="0" presStyleCnt="3"/>
      <dgm:spPr/>
    </dgm:pt>
    <dgm:pt modelId="{32F5092F-9FED-4845-B59F-336CB00A20B8}" type="pres">
      <dgm:prSet presAssocID="{55EDEF82-59BE-414D-BFA6-F4BDF5AD4254}" presName="node" presStyleLbl="node1" presStyleIdx="1" presStyleCnt="3">
        <dgm:presLayoutVars>
          <dgm:bulletEnabled val="1"/>
        </dgm:presLayoutVars>
      </dgm:prSet>
      <dgm:spPr/>
    </dgm:pt>
    <dgm:pt modelId="{43F76BDC-4419-6E42-B430-C7A47863E15C}" type="pres">
      <dgm:prSet presAssocID="{95007914-0C5C-EE43-A080-CB843B1151DE}" presName="sibTrans" presStyleLbl="sibTrans2D1" presStyleIdx="1" presStyleCnt="3"/>
      <dgm:spPr/>
    </dgm:pt>
    <dgm:pt modelId="{52102DCC-385A-0A41-9E6C-80E3AD28A7DA}" type="pres">
      <dgm:prSet presAssocID="{95007914-0C5C-EE43-A080-CB843B1151DE}" presName="connectorText" presStyleLbl="sibTrans2D1" presStyleIdx="1" presStyleCnt="3"/>
      <dgm:spPr/>
    </dgm:pt>
    <dgm:pt modelId="{1D04BE0C-F6B4-204B-96BF-9A0257F58AB2}" type="pres">
      <dgm:prSet presAssocID="{E8C52106-BD05-B245-8101-4C0D82F5D19C}" presName="node" presStyleLbl="node1" presStyleIdx="2" presStyleCnt="3">
        <dgm:presLayoutVars>
          <dgm:bulletEnabled val="1"/>
        </dgm:presLayoutVars>
      </dgm:prSet>
      <dgm:spPr/>
    </dgm:pt>
    <dgm:pt modelId="{919C6110-36B3-D749-B8A5-10BC3D2A3097}" type="pres">
      <dgm:prSet presAssocID="{40A91C75-EB9F-3541-BB8F-4B38773340F2}" presName="sibTrans" presStyleLbl="sibTrans2D1" presStyleIdx="2" presStyleCnt="3"/>
      <dgm:spPr/>
    </dgm:pt>
    <dgm:pt modelId="{FFAA5D93-0230-D04C-8E4B-D8461A3373E7}" type="pres">
      <dgm:prSet presAssocID="{40A91C75-EB9F-3541-BB8F-4B38773340F2}" presName="connectorText" presStyleLbl="sibTrans2D1" presStyleIdx="2" presStyleCnt="3"/>
      <dgm:spPr/>
    </dgm:pt>
  </dgm:ptLst>
  <dgm:cxnLst>
    <dgm:cxn modelId="{52D14613-873B-7340-BF2D-26E52123D7D7}" type="presOf" srcId="{95007914-0C5C-EE43-A080-CB843B1151DE}" destId="{52102DCC-385A-0A41-9E6C-80E3AD28A7DA}" srcOrd="1" destOrd="0" presId="urn:microsoft.com/office/officeart/2005/8/layout/cycle2"/>
    <dgm:cxn modelId="{7A807AB4-B252-A64E-B04D-8E2F123D4CCC}" type="presOf" srcId="{55EDEF82-59BE-414D-BFA6-F4BDF5AD4254}" destId="{32F5092F-9FED-4845-B59F-336CB00A20B8}" srcOrd="0" destOrd="0" presId="urn:microsoft.com/office/officeart/2005/8/layout/cycle2"/>
    <dgm:cxn modelId="{7E4C8C04-194D-0D4E-97D3-AF8D824F1685}" type="presOf" srcId="{40A91C75-EB9F-3541-BB8F-4B38773340F2}" destId="{FFAA5D93-0230-D04C-8E4B-D8461A3373E7}" srcOrd="1" destOrd="0" presId="urn:microsoft.com/office/officeart/2005/8/layout/cycle2"/>
    <dgm:cxn modelId="{3BB03729-5D25-BF44-9F99-C88A3F1F89F2}" type="presOf" srcId="{E8C52106-BD05-B245-8101-4C0D82F5D19C}" destId="{1D04BE0C-F6B4-204B-96BF-9A0257F58AB2}" srcOrd="0" destOrd="0" presId="urn:microsoft.com/office/officeart/2005/8/layout/cycle2"/>
    <dgm:cxn modelId="{05827042-8117-8D4E-BB13-7C2D2E34C96A}" srcId="{DEEA1A8F-D098-1549-81C4-A25C29A0B8D9}" destId="{E8C52106-BD05-B245-8101-4C0D82F5D19C}" srcOrd="2" destOrd="0" parTransId="{2F525EEE-6668-D745-8733-AD301F945FD9}" sibTransId="{40A91C75-EB9F-3541-BB8F-4B38773340F2}"/>
    <dgm:cxn modelId="{DA324724-B95F-984F-920B-19387EEA83C9}" type="presOf" srcId="{704B1DEC-64D4-0347-BE6C-FC391643579E}" destId="{26384EC9-7A2A-0D4C-928E-AF2FB1CF7E11}" srcOrd="1" destOrd="0" presId="urn:microsoft.com/office/officeart/2005/8/layout/cycle2"/>
    <dgm:cxn modelId="{ED2A4C2A-E72A-FC44-B68C-A34FE8ACC2EF}" type="presOf" srcId="{40A91C75-EB9F-3541-BB8F-4B38773340F2}" destId="{919C6110-36B3-D749-B8A5-10BC3D2A3097}" srcOrd="0" destOrd="0" presId="urn:microsoft.com/office/officeart/2005/8/layout/cycle2"/>
    <dgm:cxn modelId="{79BEB05F-E3AD-B244-ACB0-BF7D0FFF0751}" srcId="{DEEA1A8F-D098-1549-81C4-A25C29A0B8D9}" destId="{55EDEF82-59BE-414D-BFA6-F4BDF5AD4254}" srcOrd="1" destOrd="0" parTransId="{34D7E21B-D9CF-E945-B151-7FA609E919FF}" sibTransId="{95007914-0C5C-EE43-A080-CB843B1151DE}"/>
    <dgm:cxn modelId="{E0F3111C-8760-A545-8ECF-DD16ED7126CA}" type="presOf" srcId="{704B1DEC-64D4-0347-BE6C-FC391643579E}" destId="{19E735AE-2697-D044-B7BC-4FAAA42140AC}" srcOrd="0" destOrd="0" presId="urn:microsoft.com/office/officeart/2005/8/layout/cycle2"/>
    <dgm:cxn modelId="{A7C51D6B-9DE6-E649-9B52-9BC1B46C537C}" type="presOf" srcId="{95007914-0C5C-EE43-A080-CB843B1151DE}" destId="{43F76BDC-4419-6E42-B430-C7A47863E15C}" srcOrd="0" destOrd="0" presId="urn:microsoft.com/office/officeart/2005/8/layout/cycle2"/>
    <dgm:cxn modelId="{AFC0662C-A752-E14D-A7E3-E3A833606BE2}" type="presOf" srcId="{DEEA1A8F-D098-1549-81C4-A25C29A0B8D9}" destId="{1A16E5C1-FAF2-644D-AD37-A54BBDC5EE8D}" srcOrd="0" destOrd="0" presId="urn:microsoft.com/office/officeart/2005/8/layout/cycle2"/>
    <dgm:cxn modelId="{3042571F-F0FD-1549-9094-57DDE9DAD1E7}" srcId="{DEEA1A8F-D098-1549-81C4-A25C29A0B8D9}" destId="{4ECCF4AD-0671-6046-B1D6-593A40760A75}" srcOrd="0" destOrd="0" parTransId="{761D0BC3-8368-664B-9A5E-E11733EE84ED}" sibTransId="{704B1DEC-64D4-0347-BE6C-FC391643579E}"/>
    <dgm:cxn modelId="{EACD11E1-6DAA-9F4A-9BC8-605D01E651D0}" type="presOf" srcId="{4ECCF4AD-0671-6046-B1D6-593A40760A75}" destId="{782F76A3-A7F6-624A-9D2F-CE5749457E3B}" srcOrd="0" destOrd="0" presId="urn:microsoft.com/office/officeart/2005/8/layout/cycle2"/>
    <dgm:cxn modelId="{5255D34D-8A70-F748-A6B4-876272507BA3}" type="presParOf" srcId="{1A16E5C1-FAF2-644D-AD37-A54BBDC5EE8D}" destId="{782F76A3-A7F6-624A-9D2F-CE5749457E3B}" srcOrd="0" destOrd="0" presId="urn:microsoft.com/office/officeart/2005/8/layout/cycle2"/>
    <dgm:cxn modelId="{E33FC5E9-262E-684C-843C-2B2D9E513320}" type="presParOf" srcId="{1A16E5C1-FAF2-644D-AD37-A54BBDC5EE8D}" destId="{19E735AE-2697-D044-B7BC-4FAAA42140AC}" srcOrd="1" destOrd="0" presId="urn:microsoft.com/office/officeart/2005/8/layout/cycle2"/>
    <dgm:cxn modelId="{A718A0B3-9792-0848-8259-C28E1BC5C5AA}" type="presParOf" srcId="{19E735AE-2697-D044-B7BC-4FAAA42140AC}" destId="{26384EC9-7A2A-0D4C-928E-AF2FB1CF7E11}" srcOrd="0" destOrd="0" presId="urn:microsoft.com/office/officeart/2005/8/layout/cycle2"/>
    <dgm:cxn modelId="{497ACA5F-5314-7E42-B265-E39064087724}" type="presParOf" srcId="{1A16E5C1-FAF2-644D-AD37-A54BBDC5EE8D}" destId="{32F5092F-9FED-4845-B59F-336CB00A20B8}" srcOrd="2" destOrd="0" presId="urn:microsoft.com/office/officeart/2005/8/layout/cycle2"/>
    <dgm:cxn modelId="{BF7EA4A4-DC0E-5344-BA8F-DE36F7566FEA}" type="presParOf" srcId="{1A16E5C1-FAF2-644D-AD37-A54BBDC5EE8D}" destId="{43F76BDC-4419-6E42-B430-C7A47863E15C}" srcOrd="3" destOrd="0" presId="urn:microsoft.com/office/officeart/2005/8/layout/cycle2"/>
    <dgm:cxn modelId="{18AF50B1-5487-624D-A4FE-6F7306C6CF26}" type="presParOf" srcId="{43F76BDC-4419-6E42-B430-C7A47863E15C}" destId="{52102DCC-385A-0A41-9E6C-80E3AD28A7DA}" srcOrd="0" destOrd="0" presId="urn:microsoft.com/office/officeart/2005/8/layout/cycle2"/>
    <dgm:cxn modelId="{9A42288F-5E33-3649-A816-C6BE6B6B3E5B}" type="presParOf" srcId="{1A16E5C1-FAF2-644D-AD37-A54BBDC5EE8D}" destId="{1D04BE0C-F6B4-204B-96BF-9A0257F58AB2}" srcOrd="4" destOrd="0" presId="urn:microsoft.com/office/officeart/2005/8/layout/cycle2"/>
    <dgm:cxn modelId="{43B57CEA-729F-EF44-8D11-59E105D3D581}" type="presParOf" srcId="{1A16E5C1-FAF2-644D-AD37-A54BBDC5EE8D}" destId="{919C6110-36B3-D749-B8A5-10BC3D2A3097}" srcOrd="5" destOrd="0" presId="urn:microsoft.com/office/officeart/2005/8/layout/cycle2"/>
    <dgm:cxn modelId="{EEE5D686-11BA-B545-A348-F8C37BAEE59D}" type="presParOf" srcId="{919C6110-36B3-D749-B8A5-10BC3D2A3097}" destId="{FFAA5D93-0230-D04C-8E4B-D8461A3373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9D985-0083-3F44-8D23-AB702F27C1D3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C1EBE-1975-E841-BED1-0C4B8EF3FA7F}">
      <dgm:prSet phldrT="[Text]"/>
      <dgm:spPr/>
      <dgm:t>
        <a:bodyPr/>
        <a:lstStyle/>
        <a:p>
          <a:r>
            <a:rPr lang="en-US" dirty="0" smtClean="0"/>
            <a:t>TASK_STATE_TO_COME</a:t>
          </a:r>
          <a:endParaRPr lang="en-US" dirty="0"/>
        </a:p>
      </dgm:t>
    </dgm:pt>
    <dgm:pt modelId="{CE0B5D66-BD35-A94E-904C-C4919E6C83BC}" type="parTrans" cxnId="{434EA253-B36F-754A-B526-513FEB26E120}">
      <dgm:prSet/>
      <dgm:spPr/>
      <dgm:t>
        <a:bodyPr/>
        <a:lstStyle/>
        <a:p>
          <a:endParaRPr lang="en-US"/>
        </a:p>
      </dgm:t>
    </dgm:pt>
    <dgm:pt modelId="{56C12A10-CF28-1648-8BB7-DB672674224A}" type="sibTrans" cxnId="{434EA253-B36F-754A-B526-513FEB26E120}">
      <dgm:prSet/>
      <dgm:spPr/>
      <dgm:t>
        <a:bodyPr/>
        <a:lstStyle/>
        <a:p>
          <a:endParaRPr lang="en-US"/>
        </a:p>
      </dgm:t>
    </dgm:pt>
    <dgm:pt modelId="{409F1F74-A4E9-8045-BF94-5804A2A75002}">
      <dgm:prSet phldrT="[Text]"/>
      <dgm:spPr/>
      <dgm:t>
        <a:bodyPr/>
        <a:lstStyle/>
        <a:p>
          <a:r>
            <a:rPr lang="en-US" dirty="0" smtClean="0"/>
            <a:t>TASK_STATE_READY</a:t>
          </a:r>
          <a:endParaRPr lang="en-US" dirty="0"/>
        </a:p>
      </dgm:t>
    </dgm:pt>
    <dgm:pt modelId="{25C9523C-C7FC-9D45-8935-D2F6F556EB24}" type="parTrans" cxnId="{20492357-E7B7-5540-9718-AE5AC34974EF}">
      <dgm:prSet/>
      <dgm:spPr/>
      <dgm:t>
        <a:bodyPr/>
        <a:lstStyle/>
        <a:p>
          <a:endParaRPr lang="en-US"/>
        </a:p>
      </dgm:t>
    </dgm:pt>
    <dgm:pt modelId="{DCD639FC-7C96-5243-9712-2EE4429CF2D0}" type="sibTrans" cxnId="{20492357-E7B7-5540-9718-AE5AC34974EF}">
      <dgm:prSet/>
      <dgm:spPr/>
      <dgm:t>
        <a:bodyPr/>
        <a:lstStyle/>
        <a:p>
          <a:endParaRPr lang="en-US"/>
        </a:p>
      </dgm:t>
    </dgm:pt>
    <dgm:pt modelId="{0AFD0B76-44BB-1346-B445-C4B6611EA61A}">
      <dgm:prSet phldrT="[Text]"/>
      <dgm:spPr/>
      <dgm:t>
        <a:bodyPr/>
        <a:lstStyle/>
        <a:p>
          <a:r>
            <a:rPr lang="en-US" dirty="0" smtClean="0"/>
            <a:t>TASK_STATE_WAINTING</a:t>
          </a:r>
          <a:endParaRPr lang="en-US" dirty="0"/>
        </a:p>
      </dgm:t>
    </dgm:pt>
    <dgm:pt modelId="{2AD436AE-C305-934C-95B4-759DC29941E0}" type="parTrans" cxnId="{451B26B4-8389-7C47-9C59-AF54E95112F0}">
      <dgm:prSet/>
      <dgm:spPr/>
      <dgm:t>
        <a:bodyPr/>
        <a:lstStyle/>
        <a:p>
          <a:endParaRPr lang="en-US"/>
        </a:p>
      </dgm:t>
    </dgm:pt>
    <dgm:pt modelId="{C0A1B22F-ABF2-B941-B0BE-54425B56EE04}" type="sibTrans" cxnId="{451B26B4-8389-7C47-9C59-AF54E95112F0}">
      <dgm:prSet/>
      <dgm:spPr/>
      <dgm:t>
        <a:bodyPr/>
        <a:lstStyle/>
        <a:p>
          <a:endParaRPr lang="en-US"/>
        </a:p>
      </dgm:t>
    </dgm:pt>
    <dgm:pt modelId="{99818686-1A9C-844C-A7B1-1EC7B2352E7D}">
      <dgm:prSet phldrT="[Text]"/>
      <dgm:spPr/>
      <dgm:t>
        <a:bodyPr/>
        <a:lstStyle/>
        <a:p>
          <a:r>
            <a:rPr lang="en-US" dirty="0" smtClean="0"/>
            <a:t>TASK_STATE_FINISHED</a:t>
          </a:r>
          <a:endParaRPr lang="en-US" dirty="0"/>
        </a:p>
      </dgm:t>
    </dgm:pt>
    <dgm:pt modelId="{41562E1B-B1F4-7D47-90E4-438DEB5A80FA}" type="parTrans" cxnId="{8220C32A-6006-6946-B5C3-E5452B1F83A7}">
      <dgm:prSet/>
      <dgm:spPr/>
      <dgm:t>
        <a:bodyPr/>
        <a:lstStyle/>
        <a:p>
          <a:endParaRPr lang="en-US"/>
        </a:p>
      </dgm:t>
    </dgm:pt>
    <dgm:pt modelId="{2E1235CD-18F2-A74A-AA84-26C08E05F363}" type="sibTrans" cxnId="{8220C32A-6006-6946-B5C3-E5452B1F83A7}">
      <dgm:prSet/>
      <dgm:spPr/>
      <dgm:t>
        <a:bodyPr/>
        <a:lstStyle/>
        <a:p>
          <a:endParaRPr lang="en-US"/>
        </a:p>
      </dgm:t>
    </dgm:pt>
    <dgm:pt modelId="{E5D3E5AA-49AD-A64F-B013-7E6F86C8D64B}">
      <dgm:prSet/>
      <dgm:spPr/>
      <dgm:t>
        <a:bodyPr/>
        <a:lstStyle/>
        <a:p>
          <a:r>
            <a:rPr lang="en-US" dirty="0" smtClean="0"/>
            <a:t>TASK_STATE_EXECUTING</a:t>
          </a:r>
          <a:endParaRPr lang="en-US" dirty="0"/>
        </a:p>
      </dgm:t>
    </dgm:pt>
    <dgm:pt modelId="{85B1DBA5-B1C2-DE47-9B00-D6E62A72CA01}" type="parTrans" cxnId="{1305C370-9736-5145-9513-CDEFBAD617FB}">
      <dgm:prSet/>
      <dgm:spPr/>
      <dgm:t>
        <a:bodyPr/>
        <a:lstStyle/>
        <a:p>
          <a:endParaRPr lang="en-US"/>
        </a:p>
      </dgm:t>
    </dgm:pt>
    <dgm:pt modelId="{40726BBB-5697-0E40-AFD6-29E0A84A7237}" type="sibTrans" cxnId="{1305C370-9736-5145-9513-CDEFBAD617FB}">
      <dgm:prSet/>
      <dgm:spPr/>
      <dgm:t>
        <a:bodyPr/>
        <a:lstStyle/>
        <a:p>
          <a:endParaRPr lang="en-US"/>
        </a:p>
      </dgm:t>
    </dgm:pt>
    <dgm:pt modelId="{29AF2513-E186-1E44-B9FC-8FD759B3A172}" type="pres">
      <dgm:prSet presAssocID="{EB59D985-0083-3F44-8D23-AB702F27C1D3}" presName="CompostProcess" presStyleCnt="0">
        <dgm:presLayoutVars>
          <dgm:dir/>
          <dgm:resizeHandles val="exact"/>
        </dgm:presLayoutVars>
      </dgm:prSet>
      <dgm:spPr/>
    </dgm:pt>
    <dgm:pt modelId="{4ABD04D4-C77F-B743-8FAA-872F654790EE}" type="pres">
      <dgm:prSet presAssocID="{EB59D985-0083-3F44-8D23-AB702F27C1D3}" presName="arrow" presStyleLbl="bgShp" presStyleIdx="0" presStyleCnt="1"/>
      <dgm:spPr/>
    </dgm:pt>
    <dgm:pt modelId="{3CF35390-DFDB-C64B-9904-4C3E6DAC8FC6}" type="pres">
      <dgm:prSet presAssocID="{EB59D985-0083-3F44-8D23-AB702F27C1D3}" presName="linearProcess" presStyleCnt="0"/>
      <dgm:spPr/>
    </dgm:pt>
    <dgm:pt modelId="{5EB8852F-FD8D-DA44-99C7-07208AF07314}" type="pres">
      <dgm:prSet presAssocID="{C64C1EBE-1975-E841-BED1-0C4B8EF3FA7F}" presName="textNode" presStyleLbl="node1" presStyleIdx="0" presStyleCnt="5">
        <dgm:presLayoutVars>
          <dgm:bulletEnabled val="1"/>
        </dgm:presLayoutVars>
      </dgm:prSet>
      <dgm:spPr/>
    </dgm:pt>
    <dgm:pt modelId="{0A794D9E-073E-BC4E-A584-75669DC47421}" type="pres">
      <dgm:prSet presAssocID="{56C12A10-CF28-1648-8BB7-DB672674224A}" presName="sibTrans" presStyleCnt="0"/>
      <dgm:spPr/>
    </dgm:pt>
    <dgm:pt modelId="{3C897F67-4D6C-1945-B565-2065C6159BC6}" type="pres">
      <dgm:prSet presAssocID="{409F1F74-A4E9-8045-BF94-5804A2A75002}" presName="textNode" presStyleLbl="node1" presStyleIdx="1" presStyleCnt="5">
        <dgm:presLayoutVars>
          <dgm:bulletEnabled val="1"/>
        </dgm:presLayoutVars>
      </dgm:prSet>
      <dgm:spPr/>
    </dgm:pt>
    <dgm:pt modelId="{F472768A-EE45-D443-9B9D-4F728E980BEE}" type="pres">
      <dgm:prSet presAssocID="{DCD639FC-7C96-5243-9712-2EE4429CF2D0}" presName="sibTrans" presStyleCnt="0"/>
      <dgm:spPr/>
    </dgm:pt>
    <dgm:pt modelId="{9B66CFE6-4F9A-0B48-8D2E-CB4ACCD257C5}" type="pres">
      <dgm:prSet presAssocID="{E5D3E5AA-49AD-A64F-B013-7E6F86C8D64B}" presName="textNode" presStyleLbl="node1" presStyleIdx="2" presStyleCnt="5">
        <dgm:presLayoutVars>
          <dgm:bulletEnabled val="1"/>
        </dgm:presLayoutVars>
      </dgm:prSet>
      <dgm:spPr/>
    </dgm:pt>
    <dgm:pt modelId="{D417BA22-2FC9-D34C-BA52-6231D3FDBF52}" type="pres">
      <dgm:prSet presAssocID="{40726BBB-5697-0E40-AFD6-29E0A84A7237}" presName="sibTrans" presStyleCnt="0"/>
      <dgm:spPr/>
    </dgm:pt>
    <dgm:pt modelId="{9A6073E8-2E96-7C44-91E4-D706C11DDD69}" type="pres">
      <dgm:prSet presAssocID="{0AFD0B76-44BB-1346-B445-C4B6611EA61A}" presName="textNode" presStyleLbl="node1" presStyleIdx="3" presStyleCnt="5">
        <dgm:presLayoutVars>
          <dgm:bulletEnabled val="1"/>
        </dgm:presLayoutVars>
      </dgm:prSet>
      <dgm:spPr/>
    </dgm:pt>
    <dgm:pt modelId="{64D3954B-6308-4743-868A-277467FE6DA5}" type="pres">
      <dgm:prSet presAssocID="{C0A1B22F-ABF2-B941-B0BE-54425B56EE04}" presName="sibTrans" presStyleCnt="0"/>
      <dgm:spPr/>
    </dgm:pt>
    <dgm:pt modelId="{B1FC1A44-16A7-8A47-A00A-255CDA20AFB6}" type="pres">
      <dgm:prSet presAssocID="{99818686-1A9C-844C-A7B1-1EC7B2352E7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220C32A-6006-6946-B5C3-E5452B1F83A7}" srcId="{EB59D985-0083-3F44-8D23-AB702F27C1D3}" destId="{99818686-1A9C-844C-A7B1-1EC7B2352E7D}" srcOrd="4" destOrd="0" parTransId="{41562E1B-B1F4-7D47-90E4-438DEB5A80FA}" sibTransId="{2E1235CD-18F2-A74A-AA84-26C08E05F363}"/>
    <dgm:cxn modelId="{BA6377CB-8335-704C-BF85-7E2964408175}" type="presOf" srcId="{EB59D985-0083-3F44-8D23-AB702F27C1D3}" destId="{29AF2513-E186-1E44-B9FC-8FD759B3A172}" srcOrd="0" destOrd="0" presId="urn:microsoft.com/office/officeart/2005/8/layout/hProcess9"/>
    <dgm:cxn modelId="{E9D3F27E-B36A-6A49-87E5-967A40F17690}" type="presOf" srcId="{99818686-1A9C-844C-A7B1-1EC7B2352E7D}" destId="{B1FC1A44-16A7-8A47-A00A-255CDA20AFB6}" srcOrd="0" destOrd="0" presId="urn:microsoft.com/office/officeart/2005/8/layout/hProcess9"/>
    <dgm:cxn modelId="{56EC6B1B-AF93-D345-91DA-44F7E0358F90}" type="presOf" srcId="{409F1F74-A4E9-8045-BF94-5804A2A75002}" destId="{3C897F67-4D6C-1945-B565-2065C6159BC6}" srcOrd="0" destOrd="0" presId="urn:microsoft.com/office/officeart/2005/8/layout/hProcess9"/>
    <dgm:cxn modelId="{55B9714F-D24C-2B45-9356-F2234755C9D6}" type="presOf" srcId="{0AFD0B76-44BB-1346-B445-C4B6611EA61A}" destId="{9A6073E8-2E96-7C44-91E4-D706C11DDD69}" srcOrd="0" destOrd="0" presId="urn:microsoft.com/office/officeart/2005/8/layout/hProcess9"/>
    <dgm:cxn modelId="{434EA253-B36F-754A-B526-513FEB26E120}" srcId="{EB59D985-0083-3F44-8D23-AB702F27C1D3}" destId="{C64C1EBE-1975-E841-BED1-0C4B8EF3FA7F}" srcOrd="0" destOrd="0" parTransId="{CE0B5D66-BD35-A94E-904C-C4919E6C83BC}" sibTransId="{56C12A10-CF28-1648-8BB7-DB672674224A}"/>
    <dgm:cxn modelId="{451B26B4-8389-7C47-9C59-AF54E95112F0}" srcId="{EB59D985-0083-3F44-8D23-AB702F27C1D3}" destId="{0AFD0B76-44BB-1346-B445-C4B6611EA61A}" srcOrd="3" destOrd="0" parTransId="{2AD436AE-C305-934C-95B4-759DC29941E0}" sibTransId="{C0A1B22F-ABF2-B941-B0BE-54425B56EE04}"/>
    <dgm:cxn modelId="{B2A5B5FE-0000-4344-973F-DF1AACC2A5C2}" type="presOf" srcId="{C64C1EBE-1975-E841-BED1-0C4B8EF3FA7F}" destId="{5EB8852F-FD8D-DA44-99C7-07208AF07314}" srcOrd="0" destOrd="0" presId="urn:microsoft.com/office/officeart/2005/8/layout/hProcess9"/>
    <dgm:cxn modelId="{1305C370-9736-5145-9513-CDEFBAD617FB}" srcId="{EB59D985-0083-3F44-8D23-AB702F27C1D3}" destId="{E5D3E5AA-49AD-A64F-B013-7E6F86C8D64B}" srcOrd="2" destOrd="0" parTransId="{85B1DBA5-B1C2-DE47-9B00-D6E62A72CA01}" sibTransId="{40726BBB-5697-0E40-AFD6-29E0A84A7237}"/>
    <dgm:cxn modelId="{84E0DD34-B75E-9C44-AAD3-4859F6A7C8AA}" type="presOf" srcId="{E5D3E5AA-49AD-A64F-B013-7E6F86C8D64B}" destId="{9B66CFE6-4F9A-0B48-8D2E-CB4ACCD257C5}" srcOrd="0" destOrd="0" presId="urn:microsoft.com/office/officeart/2005/8/layout/hProcess9"/>
    <dgm:cxn modelId="{20492357-E7B7-5540-9718-AE5AC34974EF}" srcId="{EB59D985-0083-3F44-8D23-AB702F27C1D3}" destId="{409F1F74-A4E9-8045-BF94-5804A2A75002}" srcOrd="1" destOrd="0" parTransId="{25C9523C-C7FC-9D45-8935-D2F6F556EB24}" sibTransId="{DCD639FC-7C96-5243-9712-2EE4429CF2D0}"/>
    <dgm:cxn modelId="{E55B5227-C212-9D40-9B56-0E8F399F8311}" type="presParOf" srcId="{29AF2513-E186-1E44-B9FC-8FD759B3A172}" destId="{4ABD04D4-C77F-B743-8FAA-872F654790EE}" srcOrd="0" destOrd="0" presId="urn:microsoft.com/office/officeart/2005/8/layout/hProcess9"/>
    <dgm:cxn modelId="{78553B7B-F011-C542-ADFD-186E96F9DD49}" type="presParOf" srcId="{29AF2513-E186-1E44-B9FC-8FD759B3A172}" destId="{3CF35390-DFDB-C64B-9904-4C3E6DAC8FC6}" srcOrd="1" destOrd="0" presId="urn:microsoft.com/office/officeart/2005/8/layout/hProcess9"/>
    <dgm:cxn modelId="{EBBBB4B8-5FB5-924B-ADD1-A51011F23370}" type="presParOf" srcId="{3CF35390-DFDB-C64B-9904-4C3E6DAC8FC6}" destId="{5EB8852F-FD8D-DA44-99C7-07208AF07314}" srcOrd="0" destOrd="0" presId="urn:microsoft.com/office/officeart/2005/8/layout/hProcess9"/>
    <dgm:cxn modelId="{C2E9F7E8-D3D4-5141-AC2F-F4CFA4B91078}" type="presParOf" srcId="{3CF35390-DFDB-C64B-9904-4C3E6DAC8FC6}" destId="{0A794D9E-073E-BC4E-A584-75669DC47421}" srcOrd="1" destOrd="0" presId="urn:microsoft.com/office/officeart/2005/8/layout/hProcess9"/>
    <dgm:cxn modelId="{E34392A3-66FD-3A4F-BBCC-607AD82E95C6}" type="presParOf" srcId="{3CF35390-DFDB-C64B-9904-4C3E6DAC8FC6}" destId="{3C897F67-4D6C-1945-B565-2065C6159BC6}" srcOrd="2" destOrd="0" presId="urn:microsoft.com/office/officeart/2005/8/layout/hProcess9"/>
    <dgm:cxn modelId="{91CC412F-854F-1443-8D6C-A69E0DAE2C7D}" type="presParOf" srcId="{3CF35390-DFDB-C64B-9904-4C3E6DAC8FC6}" destId="{F472768A-EE45-D443-9B9D-4F728E980BEE}" srcOrd="3" destOrd="0" presId="urn:microsoft.com/office/officeart/2005/8/layout/hProcess9"/>
    <dgm:cxn modelId="{2495009F-727F-C54C-92B3-F8198D297EA5}" type="presParOf" srcId="{3CF35390-DFDB-C64B-9904-4C3E6DAC8FC6}" destId="{9B66CFE6-4F9A-0B48-8D2E-CB4ACCD257C5}" srcOrd="4" destOrd="0" presId="urn:microsoft.com/office/officeart/2005/8/layout/hProcess9"/>
    <dgm:cxn modelId="{745DFDDD-27F4-D348-B17F-10EB1102EB6D}" type="presParOf" srcId="{3CF35390-DFDB-C64B-9904-4C3E6DAC8FC6}" destId="{D417BA22-2FC9-D34C-BA52-6231D3FDBF52}" srcOrd="5" destOrd="0" presId="urn:microsoft.com/office/officeart/2005/8/layout/hProcess9"/>
    <dgm:cxn modelId="{5A2F114B-0A2A-AD44-B377-8273BE534875}" type="presParOf" srcId="{3CF35390-DFDB-C64B-9904-4C3E6DAC8FC6}" destId="{9A6073E8-2E96-7C44-91E4-D706C11DDD69}" srcOrd="6" destOrd="0" presId="urn:microsoft.com/office/officeart/2005/8/layout/hProcess9"/>
    <dgm:cxn modelId="{104A77A9-9E59-5645-AE20-4210C7F45110}" type="presParOf" srcId="{3CF35390-DFDB-C64B-9904-4C3E6DAC8FC6}" destId="{64D3954B-6308-4743-868A-277467FE6DA5}" srcOrd="7" destOrd="0" presId="urn:microsoft.com/office/officeart/2005/8/layout/hProcess9"/>
    <dgm:cxn modelId="{F2D5CBA2-B87D-BB4B-B1A3-1463DE1EABA5}" type="presParOf" srcId="{3CF35390-DFDB-C64B-9904-4C3E6DAC8FC6}" destId="{B1FC1A44-16A7-8A47-A00A-255CDA20AF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2F76A3-A7F6-624A-9D2F-CE5749457E3B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Execute Task</a:t>
          </a:r>
          <a:endParaRPr lang="en-US" sz="2200" kern="1200" dirty="0"/>
        </a:p>
      </dsp:txBody>
      <dsp:txXfrm>
        <a:off x="3131306" y="1390"/>
        <a:ext cx="1966986" cy="1966986"/>
      </dsp:txXfrm>
    </dsp:sp>
    <dsp:sp modelId="{19E735AE-2697-D044-B7BC-4FAAA42140AC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3600000">
        <a:off x="4584392" y="1918261"/>
        <a:ext cx="521866" cy="663858"/>
      </dsp:txXfrm>
    </dsp:sp>
    <dsp:sp modelId="{32F5092F-9FED-4845-B59F-336CB00A20B8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Maintenant Ready/Waiting Queues</a:t>
          </a:r>
          <a:endParaRPr lang="en-US" sz="2200" kern="1200" dirty="0"/>
        </a:p>
      </dsp:txBody>
      <dsp:txXfrm>
        <a:off x="4607126" y="2557585"/>
        <a:ext cx="1966986" cy="1966986"/>
      </dsp:txXfrm>
    </dsp:sp>
    <dsp:sp modelId="{43F76BDC-4419-6E42-B430-C7A47863E15C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868636" y="3209150"/>
        <a:ext cx="521866" cy="663858"/>
      </dsp:txXfrm>
    </dsp:sp>
    <dsp:sp modelId="{1D04BE0C-F6B4-204B-96BF-9A0257F58AB2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Reschedule</a:t>
          </a:r>
          <a:endParaRPr lang="en-US" sz="2200" kern="1200" dirty="0"/>
        </a:p>
      </dsp:txBody>
      <dsp:txXfrm>
        <a:off x="1655486" y="2557585"/>
        <a:ext cx="1966986" cy="1966986"/>
      </dsp:txXfrm>
    </dsp:sp>
    <dsp:sp modelId="{919C6110-36B3-D749-B8A5-10BC3D2A3097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8000000">
        <a:off x="3108571" y="1943843"/>
        <a:ext cx="521866" cy="6638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D04D4-C77F-B743-8FAA-872F654790EE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B8852F-FD8D-DA44-99C7-07208AF07314}">
      <dsp:nvSpPr>
        <dsp:cNvPr id="0" name=""/>
        <dsp:cNvSpPr/>
      </dsp:nvSpPr>
      <dsp:spPr>
        <a:xfrm>
          <a:off x="3616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TASK_STATE_TO_COME</a:t>
          </a:r>
          <a:endParaRPr lang="en-US" sz="1000" kern="1200" dirty="0"/>
        </a:p>
      </dsp:txBody>
      <dsp:txXfrm>
        <a:off x="3616" y="1357788"/>
        <a:ext cx="1581224" cy="1810385"/>
      </dsp:txXfrm>
    </dsp:sp>
    <dsp:sp modelId="{3C897F67-4D6C-1945-B565-2065C6159BC6}">
      <dsp:nvSpPr>
        <dsp:cNvPr id="0" name=""/>
        <dsp:cNvSpPr/>
      </dsp:nvSpPr>
      <dsp:spPr>
        <a:xfrm>
          <a:off x="1663902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TASK_STATE_READY</a:t>
          </a:r>
          <a:endParaRPr lang="en-US" sz="1000" kern="1200" dirty="0"/>
        </a:p>
      </dsp:txBody>
      <dsp:txXfrm>
        <a:off x="1663902" y="1357788"/>
        <a:ext cx="1581224" cy="1810385"/>
      </dsp:txXfrm>
    </dsp:sp>
    <dsp:sp modelId="{9B66CFE6-4F9A-0B48-8D2E-CB4ACCD257C5}">
      <dsp:nvSpPr>
        <dsp:cNvPr id="0" name=""/>
        <dsp:cNvSpPr/>
      </dsp:nvSpPr>
      <dsp:spPr>
        <a:xfrm>
          <a:off x="3324187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TASK_STATE_EXECUTING</a:t>
          </a:r>
          <a:endParaRPr lang="en-US" sz="1000" kern="1200" dirty="0"/>
        </a:p>
      </dsp:txBody>
      <dsp:txXfrm>
        <a:off x="3324187" y="1357788"/>
        <a:ext cx="1581224" cy="1810385"/>
      </dsp:txXfrm>
    </dsp:sp>
    <dsp:sp modelId="{9A6073E8-2E96-7C44-91E4-D706C11DDD69}">
      <dsp:nvSpPr>
        <dsp:cNvPr id="0" name=""/>
        <dsp:cNvSpPr/>
      </dsp:nvSpPr>
      <dsp:spPr>
        <a:xfrm>
          <a:off x="4984473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TASK_STATE_WAINTING</a:t>
          </a:r>
          <a:endParaRPr lang="en-US" sz="1000" kern="1200" dirty="0"/>
        </a:p>
      </dsp:txBody>
      <dsp:txXfrm>
        <a:off x="4984473" y="1357788"/>
        <a:ext cx="1581224" cy="1810385"/>
      </dsp:txXfrm>
    </dsp:sp>
    <dsp:sp modelId="{B1FC1A44-16A7-8A47-A00A-255CDA20AFB6}">
      <dsp:nvSpPr>
        <dsp:cNvPr id="0" name=""/>
        <dsp:cNvSpPr/>
      </dsp:nvSpPr>
      <dsp:spPr>
        <a:xfrm>
          <a:off x="6644759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TASK_STATE_FINISHED</a:t>
          </a:r>
          <a:endParaRPr lang="en-US" sz="1000" kern="1200" dirty="0"/>
        </a:p>
      </dsp:txBody>
      <dsp:txXfrm>
        <a:off x="6644759" y="1357788"/>
        <a:ext cx="1581224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43B3-F301-EA4F-910B-BBE641C4B4D4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8CA2-55CE-BF44-A0D8-15841F99E7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Preemption</a:t>
            </a:r>
          </a:p>
          <a:p>
            <a:pPr lvl="1"/>
            <a:r>
              <a:rPr lang="en-US" dirty="0" smtClean="0"/>
              <a:t>Time Quantum</a:t>
            </a:r>
          </a:p>
          <a:p>
            <a:pPr lvl="1"/>
            <a:r>
              <a:rPr lang="en-US" dirty="0" smtClean="0"/>
              <a:t>Queues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was it solved?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Lots of pointers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ircular Arrow 12"/>
          <p:cNvSpPr/>
          <p:nvPr/>
        </p:nvSpPr>
        <p:spPr>
          <a:xfrm rot="10800000">
            <a:off x="2652676" y="2220875"/>
            <a:ext cx="4002124" cy="3491109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>
            <a:off x="4151276" y="2068475"/>
            <a:ext cx="4002124" cy="3491109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Structures Used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_task {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	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priority;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state;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task_number;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time_to_come;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process_time;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waiting_time;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sleep_time;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instruction_t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*instruction;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instruction_t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*curr_instruction;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task_t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*next;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Structures Used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_instruction instruction_t;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_instruction {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duration;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instruction_type;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instruction_t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*next;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_queue queue_t;</a:t>
            </a:r>
          </a:p>
          <a:p>
            <a:pPr lvl="1">
              <a:buNone/>
            </a:pPr>
            <a:r>
              <a:rPr lang="en-US" dirty="0" smtClean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_queue {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task_t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*task;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queue_t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*previous;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 smtClean="0">
                <a:solidFill>
                  <a:srgbClr val="3F6E74"/>
                </a:solidFill>
                <a:latin typeface="Menlo-Regular"/>
              </a:rPr>
              <a:t>queue_t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*next;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Menlo-Bold"/>
              </a:rPr>
              <a:t>procs:P0 P1 P2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0     -  -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</a:t>
            </a:r>
            <a:r>
              <a:rPr lang="en-US" b="1" dirty="0" smtClean="0">
                <a:latin typeface="Menlo-Bold"/>
              </a:rPr>
              <a:t>     </a:t>
            </a:r>
            <a:r>
              <a:rPr lang="en-US" b="1" dirty="0" smtClean="0">
                <a:latin typeface="Menlo-Bold"/>
              </a:rPr>
              <a:t>-  -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     -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3     -  E  W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4     -  E  W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5     R  E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6 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7 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8 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9     W  W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10    W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11    R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12    R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13    R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14    R  E  W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15    R  E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16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17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18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19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20    E  W  R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21    W  R  E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22    R  E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23    E  F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24    E  F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25    E  F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26    E  F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27    E  F  F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CPU:  13 6  9 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wait: 7  6  10 </a:t>
            </a:r>
          </a:p>
          <a:p>
            <a:pPr>
              <a:buNone/>
            </a:pPr>
            <a:r>
              <a:rPr lang="en-US" b="1" dirty="0" smtClean="0">
                <a:latin typeface="Menlo-Bold"/>
              </a:rPr>
              <a:t>sleep:3  9  3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289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Round Robin Sim</vt:lpstr>
      <vt:lpstr>Round Robin Sim</vt:lpstr>
      <vt:lpstr>Round Robin Sim</vt:lpstr>
      <vt:lpstr>Round Robin Sim</vt:lpstr>
      <vt:lpstr>Round Robin Sim</vt:lpstr>
      <vt:lpstr>Round Robin Sim</vt:lpstr>
      <vt:lpstr>Round Robin Sim</vt:lpstr>
      <vt:lpstr>Slide 8</vt:lpstr>
      <vt:lpstr>Round Robin Sim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Robin Sim</dc:title>
  <dc:creator>Leonardo Korndorfer</dc:creator>
  <cp:lastModifiedBy>Leonardo Korndorfer</cp:lastModifiedBy>
  <cp:revision>1</cp:revision>
  <dcterms:created xsi:type="dcterms:W3CDTF">2010-06-21T04:07:59Z</dcterms:created>
  <dcterms:modified xsi:type="dcterms:W3CDTF">2010-06-21T05:44:45Z</dcterms:modified>
</cp:coreProperties>
</file>