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4" autoAdjust="0"/>
    <p:restoredTop sz="94660"/>
  </p:normalViewPr>
  <p:slideViewPr>
    <p:cSldViewPr snapToGrid="0">
      <p:cViewPr>
        <p:scale>
          <a:sx n="106" d="100"/>
          <a:sy n="106" d="100"/>
        </p:scale>
        <p:origin x="10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8/5/19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3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4" r:id="rId5"/>
    <p:sldLayoutId id="2147483710" r:id="rId6"/>
    <p:sldLayoutId id="2147483711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40E8C-17F9-41E3-B51E-6633958D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1"/>
                </a:solidFill>
              </a:rPr>
              <a:t>Student Study Room</a:t>
            </a:r>
            <a:br>
              <a:rPr lang="en-CA" sz="3600">
                <a:solidFill>
                  <a:schemeClr val="tx1"/>
                </a:solidFill>
              </a:rPr>
            </a:br>
            <a:r>
              <a:rPr lang="en-CA" sz="3600">
                <a:solidFill>
                  <a:schemeClr val="tx1"/>
                </a:solidFill>
              </a:rPr>
              <a:t>Booking</a:t>
            </a:r>
            <a:br>
              <a:rPr lang="en-CA" sz="3600">
                <a:solidFill>
                  <a:schemeClr val="tx1"/>
                </a:solidFill>
              </a:rPr>
            </a:br>
            <a:r>
              <a:rPr lang="en-CA" sz="3600">
                <a:solidFill>
                  <a:schemeClr val="tx1"/>
                </a:solidFill>
              </a:rPr>
              <a:t>System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5FABC-CED9-42E6-A541-445B6814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By:</a:t>
            </a:r>
          </a:p>
          <a:p>
            <a:r>
              <a:rPr lang="en-CA" dirty="0">
                <a:solidFill>
                  <a:schemeClr val="tx1"/>
                </a:solidFill>
              </a:rPr>
              <a:t>Jordan Goulet</a:t>
            </a:r>
          </a:p>
          <a:p>
            <a:r>
              <a:rPr lang="en-CA" dirty="0">
                <a:solidFill>
                  <a:schemeClr val="tx1"/>
                </a:solidFill>
              </a:rPr>
              <a:t>Leonardo </a:t>
            </a:r>
            <a:r>
              <a:rPr lang="en-CA" dirty="0" err="1">
                <a:solidFill>
                  <a:schemeClr val="tx1"/>
                </a:solidFill>
              </a:rPr>
              <a:t>Kafuri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Bogdan </a:t>
            </a:r>
            <a:r>
              <a:rPr lang="en-CA" dirty="0" err="1">
                <a:solidFill>
                  <a:schemeClr val="tx1"/>
                </a:solidFill>
              </a:rPr>
              <a:t>Bielka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7C62-C43B-4243-B6C8-AB31AC10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10" y="0"/>
            <a:ext cx="75165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9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FE60E-B294-46BE-9209-F646AF0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About Our Project</a:t>
            </a:r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5F4EE-C798-47A5-9419-C329A67FE163}"/>
              </a:ext>
            </a:extLst>
          </p:cNvPr>
          <p:cNvGrpSpPr/>
          <p:nvPr/>
        </p:nvGrpSpPr>
        <p:grpSpPr>
          <a:xfrm>
            <a:off x="5470057" y="1030648"/>
            <a:ext cx="5922312" cy="5052100"/>
            <a:chOff x="5470057" y="1030648"/>
            <a:chExt cx="5922312" cy="50521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FFC54B-1B9B-4AE0-89F1-E01D3BD4A266}"/>
                </a:ext>
              </a:extLst>
            </p:cNvPr>
            <p:cNvSpPr/>
            <p:nvPr/>
          </p:nvSpPr>
          <p:spPr>
            <a:xfrm>
              <a:off x="5470057" y="4307838"/>
              <a:ext cx="5906180" cy="17749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B491CC-D200-4652-9FD4-5DCB1A806AB5}"/>
                </a:ext>
              </a:extLst>
            </p:cNvPr>
            <p:cNvSpPr/>
            <p:nvPr/>
          </p:nvSpPr>
          <p:spPr>
            <a:xfrm>
              <a:off x="5478124" y="2669243"/>
              <a:ext cx="5906181" cy="149412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5CB85D-693E-4302-BBC9-368642AB37F2}"/>
                </a:ext>
              </a:extLst>
            </p:cNvPr>
            <p:cNvSpPr/>
            <p:nvPr/>
          </p:nvSpPr>
          <p:spPr>
            <a:xfrm>
              <a:off x="5470057" y="1030648"/>
              <a:ext cx="5906181" cy="149412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 descr="Questions">
              <a:extLst>
                <a:ext uri="{FF2B5EF4-FFF2-40B4-BE49-F238E27FC236}">
                  <a16:creationId xmlns:a16="http://schemas.microsoft.com/office/drawing/2014/main" id="{742F2F6C-979F-40D3-8F82-B13255FEEBB9}"/>
                </a:ext>
              </a:extLst>
            </p:cNvPr>
            <p:cNvSpPr/>
            <p:nvPr/>
          </p:nvSpPr>
          <p:spPr>
            <a:xfrm>
              <a:off x="5930097" y="3003557"/>
              <a:ext cx="821769" cy="821769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22CBAF-4AEB-4F17-9539-D52776882461}"/>
                </a:ext>
              </a:extLst>
            </p:cNvPr>
            <p:cNvSpPr/>
            <p:nvPr/>
          </p:nvSpPr>
          <p:spPr>
            <a:xfrm>
              <a:off x="7195773" y="1249824"/>
              <a:ext cx="4180465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500" b="1" u="sng" kern="1200" dirty="0"/>
                <a:t>Purpose:</a:t>
              </a:r>
              <a:r>
                <a:rPr lang="en-CA" sz="2500" b="1" kern="1200" dirty="0"/>
                <a:t> </a:t>
              </a:r>
              <a:r>
                <a:rPr lang="en-CA" sz="2500" dirty="0"/>
                <a:t>To provide students with an organized and efficient way to book a study room.</a:t>
              </a:r>
              <a:endParaRPr lang="en-US" sz="2500" dirty="0"/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  <p:sp>
          <p:nvSpPr>
            <p:cNvPr id="11" name="Rectangle 10" descr="Books">
              <a:extLst>
                <a:ext uri="{FF2B5EF4-FFF2-40B4-BE49-F238E27FC236}">
                  <a16:creationId xmlns:a16="http://schemas.microsoft.com/office/drawing/2014/main" id="{BB57192D-7F3E-4094-BDED-3A4D447D849D}"/>
                </a:ext>
              </a:extLst>
            </p:cNvPr>
            <p:cNvSpPr/>
            <p:nvPr/>
          </p:nvSpPr>
          <p:spPr>
            <a:xfrm>
              <a:off x="5930096" y="4825840"/>
              <a:ext cx="821769" cy="82176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E7C809-F1DC-4BB2-90D9-2C329F5BA859}"/>
                </a:ext>
              </a:extLst>
            </p:cNvPr>
            <p:cNvSpPr/>
            <p:nvPr/>
          </p:nvSpPr>
          <p:spPr>
            <a:xfrm>
              <a:off x="7203839" y="2669243"/>
              <a:ext cx="4180465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  <p:sp>
          <p:nvSpPr>
            <p:cNvPr id="16" name="Rectangle 15" descr="Advertising">
              <a:extLst>
                <a:ext uri="{FF2B5EF4-FFF2-40B4-BE49-F238E27FC236}">
                  <a16:creationId xmlns:a16="http://schemas.microsoft.com/office/drawing/2014/main" id="{263BEECF-40E9-4A50-9A44-FBE9D568CE61}"/>
                </a:ext>
              </a:extLst>
            </p:cNvPr>
            <p:cNvSpPr/>
            <p:nvPr/>
          </p:nvSpPr>
          <p:spPr>
            <a:xfrm>
              <a:off x="5969125" y="1249824"/>
              <a:ext cx="821769" cy="82176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5E568E-2328-4B27-9B1D-8E24015629A6}"/>
                </a:ext>
              </a:extLst>
            </p:cNvPr>
            <p:cNvSpPr/>
            <p:nvPr/>
          </p:nvSpPr>
          <p:spPr>
            <a:xfrm>
              <a:off x="7211904" y="4693259"/>
              <a:ext cx="4180465" cy="1001513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u="sng" kern="1200" dirty="0"/>
                <a:t>Technology Stack: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dirty="0"/>
                <a:t>Front End: </a:t>
              </a:r>
              <a:r>
                <a:rPr lang="en-CA" dirty="0"/>
                <a:t>HTML, CSS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kern="1200" dirty="0"/>
                <a:t>Back End: </a:t>
              </a:r>
              <a:r>
                <a:rPr lang="en-CA" dirty="0"/>
                <a:t>PHP, MySQL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kern="1200" dirty="0"/>
                <a:t>Version control: </a:t>
              </a:r>
              <a:r>
                <a:rPr lang="en-CA" kern="1200" dirty="0"/>
                <a:t>GitHub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dirty="0"/>
                <a:t>Deployment: </a:t>
              </a:r>
              <a:r>
                <a:rPr lang="en-CA" dirty="0"/>
                <a:t>Google Cloud</a:t>
              </a:r>
              <a:endParaRPr lang="en-US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05F3868-EC3A-4E3E-B5C9-2A412BE3D801}"/>
              </a:ext>
            </a:extLst>
          </p:cNvPr>
          <p:cNvSpPr txBox="1"/>
          <p:nvPr/>
        </p:nvSpPr>
        <p:spPr>
          <a:xfrm>
            <a:off x="7289955" y="2905951"/>
            <a:ext cx="35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u="sng" dirty="0"/>
              <a:t>Audience:</a:t>
            </a:r>
            <a:r>
              <a:rPr lang="en-CA" sz="2500" dirty="0"/>
              <a:t> Students and Staff</a:t>
            </a:r>
            <a:endParaRPr lang="en-CA" sz="2500" b="1" u="sng" dirty="0"/>
          </a:p>
        </p:txBody>
      </p:sp>
    </p:spTree>
    <p:extLst>
      <p:ext uri="{BB962C8B-B14F-4D97-AF65-F5344CB8AC3E}">
        <p14:creationId xmlns:p14="http://schemas.microsoft.com/office/powerpoint/2010/main" val="6316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419100" y="609600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Authentication and Authorization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C7A5F9-E10B-4308-96B0-5919ECA2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6858000" cy="47194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CA" sz="2800" dirty="0"/>
              <a:t>All registered users are prompted to login with a valid </a:t>
            </a:r>
            <a:r>
              <a:rPr lang="en-CA" sz="2800" dirty="0" err="1"/>
              <a:t>StudentID</a:t>
            </a:r>
            <a:r>
              <a:rPr lang="en-CA" sz="2800" dirty="0"/>
              <a:t> and Password. </a:t>
            </a:r>
          </a:p>
          <a:p>
            <a:r>
              <a:rPr lang="en-CA" sz="2800" dirty="0"/>
              <a:t>New users have to first register before they can use the system.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03BF3-AE2D-48D0-AC68-D973D742EEC8}"/>
              </a:ext>
            </a:extLst>
          </p:cNvPr>
          <p:cNvSpPr/>
          <p:nvPr/>
        </p:nvSpPr>
        <p:spPr>
          <a:xfrm>
            <a:off x="4657725" y="3438525"/>
            <a:ext cx="2305050" cy="1809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90657-BA56-427E-BE87-8B1145031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83" y="3572182"/>
            <a:ext cx="2038578" cy="15644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5986F8-6BA9-4B45-9381-338982252D46}"/>
              </a:ext>
            </a:extLst>
          </p:cNvPr>
          <p:cNvCxnSpPr>
            <a:cxnSpLocks/>
          </p:cNvCxnSpPr>
          <p:nvPr/>
        </p:nvCxnSpPr>
        <p:spPr>
          <a:xfrm flipV="1">
            <a:off x="1828800" y="4343400"/>
            <a:ext cx="3181350" cy="79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571837" y="657225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Create a Booking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User specifies the date and time they would like book a study room. The system then outputs only the available rooms.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A5E11C-5200-4879-B422-FA1E5A4C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914400"/>
            <a:ext cx="3938765" cy="489653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6D1173-4185-4FA4-92B1-7C3AC1B2718B}"/>
              </a:ext>
            </a:extLst>
          </p:cNvPr>
          <p:cNvSpPr/>
          <p:nvPr/>
        </p:nvSpPr>
        <p:spPr>
          <a:xfrm>
            <a:off x="4443237" y="3867150"/>
            <a:ext cx="2838450" cy="1123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Room 118 Not Available at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Specified time and date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DFB1F-CB64-47F8-B5C9-E5EC76E6E981}"/>
              </a:ext>
            </a:extLst>
          </p:cNvPr>
          <p:cNvCxnSpPr>
            <a:cxnSpLocks/>
          </p:cNvCxnSpPr>
          <p:nvPr/>
        </p:nvCxnSpPr>
        <p:spPr>
          <a:xfrm flipH="1">
            <a:off x="3486150" y="4610100"/>
            <a:ext cx="104775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48F68-77AE-4D17-A9FF-C81D290238DF}"/>
              </a:ext>
            </a:extLst>
          </p:cNvPr>
          <p:cNvSpPr/>
          <p:nvPr/>
        </p:nvSpPr>
        <p:spPr>
          <a:xfrm>
            <a:off x="1109822" y="4705350"/>
            <a:ext cx="2838451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53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571837" y="657225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Manage a Booking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Displays all of the bookings of the logged in student.</a:t>
            </a:r>
          </a:p>
          <a:p>
            <a:r>
              <a:rPr lang="en-CA" sz="2800" dirty="0"/>
              <a:t>The student may update or delete any of their bookings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48F68-77AE-4D17-A9FF-C81D290238DF}"/>
              </a:ext>
            </a:extLst>
          </p:cNvPr>
          <p:cNvSpPr/>
          <p:nvPr/>
        </p:nvSpPr>
        <p:spPr>
          <a:xfrm>
            <a:off x="1109822" y="4705350"/>
            <a:ext cx="2838451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F71E7D-85CD-4EC6-A956-6D2B68EC8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914400"/>
            <a:ext cx="7143751" cy="5029200"/>
          </a:xfrm>
        </p:spPr>
      </p:pic>
    </p:spTree>
    <p:extLst>
      <p:ext uri="{BB962C8B-B14F-4D97-AF65-F5344CB8AC3E}">
        <p14:creationId xmlns:p14="http://schemas.microsoft.com/office/powerpoint/2010/main" val="18046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571837" y="657225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Update a Booking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Allows the student to update a selected </a:t>
            </a:r>
            <a:r>
              <a:rPr lang="en-CA" sz="2800" dirty="0" err="1"/>
              <a:t>BookingID</a:t>
            </a:r>
            <a:r>
              <a:rPr lang="en-CA" sz="2800" dirty="0"/>
              <a:t>.</a:t>
            </a:r>
          </a:p>
          <a:p>
            <a:r>
              <a:rPr lang="en-CA" sz="2800" dirty="0"/>
              <a:t>An error message will be displayed if the update matches an existing booking.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70AC8-15C2-4544-804A-050A410D879A}"/>
              </a:ext>
            </a:extLst>
          </p:cNvPr>
          <p:cNvSpPr txBox="1"/>
          <p:nvPr/>
        </p:nvSpPr>
        <p:spPr>
          <a:xfrm>
            <a:off x="890453" y="698713"/>
            <a:ext cx="23766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BEFORE</a:t>
            </a:r>
            <a:r>
              <a:rPr lang="en-CA" dirty="0"/>
              <a:t> </a:t>
            </a:r>
            <a:r>
              <a:rPr lang="en-CA" b="1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88C7D-171A-418F-856A-E0E72B0BA3FD}"/>
              </a:ext>
            </a:extLst>
          </p:cNvPr>
          <p:cNvSpPr txBox="1"/>
          <p:nvPr/>
        </p:nvSpPr>
        <p:spPr>
          <a:xfrm>
            <a:off x="890453" y="1891717"/>
            <a:ext cx="25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UPDATE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14E2-38E7-4221-B734-5D572CEC830F}"/>
              </a:ext>
            </a:extLst>
          </p:cNvPr>
          <p:cNvSpPr txBox="1"/>
          <p:nvPr/>
        </p:nvSpPr>
        <p:spPr>
          <a:xfrm>
            <a:off x="890453" y="4540305"/>
            <a:ext cx="23766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AFTER UPDATE</a:t>
            </a:r>
          </a:p>
        </p:txBody>
      </p:sp>
      <p:pic>
        <p:nvPicPr>
          <p:cNvPr id="22" name="Content Placeholder 21" descr="A close up of a logo&#10;&#10;Description automatically generated">
            <a:extLst>
              <a:ext uri="{FF2B5EF4-FFF2-40B4-BE49-F238E27FC236}">
                <a16:creationId xmlns:a16="http://schemas.microsoft.com/office/drawing/2014/main" id="{FF81CFDB-06E9-4044-B92F-57A5C95DB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3" y="1261829"/>
            <a:ext cx="6554115" cy="438211"/>
          </a:xfr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48E5B8-ED0A-4E88-B17A-200967978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7" y="2356607"/>
            <a:ext cx="2553056" cy="18766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F02CFB-DA62-4735-8746-EBBBFC613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3" y="5155100"/>
            <a:ext cx="644932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FE60E-B294-46BE-9209-F646AF0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We </a:t>
            </a:r>
            <a:br>
              <a:rPr lang="en-CA" dirty="0"/>
            </a:br>
            <a:r>
              <a:rPr lang="en-CA" dirty="0"/>
              <a:t>Learned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5F4EE-C798-47A5-9419-C329A67FE163}"/>
              </a:ext>
            </a:extLst>
          </p:cNvPr>
          <p:cNvGrpSpPr/>
          <p:nvPr/>
        </p:nvGrpSpPr>
        <p:grpSpPr>
          <a:xfrm>
            <a:off x="5283141" y="122810"/>
            <a:ext cx="6280012" cy="4167092"/>
            <a:chOff x="5444850" y="360617"/>
            <a:chExt cx="6280012" cy="416709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B491CC-D200-4652-9FD4-5DCB1A806AB5}"/>
                </a:ext>
              </a:extLst>
            </p:cNvPr>
            <p:cNvSpPr/>
            <p:nvPr/>
          </p:nvSpPr>
          <p:spPr>
            <a:xfrm>
              <a:off x="5628862" y="2863724"/>
              <a:ext cx="6096000" cy="166398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5CB85D-693E-4302-BBC9-368642AB37F2}"/>
                </a:ext>
              </a:extLst>
            </p:cNvPr>
            <p:cNvSpPr/>
            <p:nvPr/>
          </p:nvSpPr>
          <p:spPr>
            <a:xfrm>
              <a:off x="5444850" y="360617"/>
              <a:ext cx="6235621" cy="2276324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2400" dirty="0"/>
                <a:t>A properly designed database has many benefits. The processes of adding, editing, deleting, and retrieving table data are greatly facilitated by a properly designed database</a:t>
              </a:r>
              <a:r>
                <a:rPr lang="en-US" dirty="0"/>
                <a:t>.</a:t>
              </a:r>
              <a:endParaRPr lang="en-CA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22CBAF-4AEB-4F17-9539-D52776882461}"/>
                </a:ext>
              </a:extLst>
            </p:cNvPr>
            <p:cNvSpPr/>
            <p:nvPr/>
          </p:nvSpPr>
          <p:spPr>
            <a:xfrm>
              <a:off x="5619023" y="632927"/>
              <a:ext cx="5501382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E7C809-F1DC-4BB2-90D9-2C329F5BA859}"/>
                </a:ext>
              </a:extLst>
            </p:cNvPr>
            <p:cNvSpPr/>
            <p:nvPr/>
          </p:nvSpPr>
          <p:spPr>
            <a:xfrm>
              <a:off x="7203839" y="2669243"/>
              <a:ext cx="4180465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ADAA3AE-FE6F-43E0-894A-078EBBA9DC11}"/>
              </a:ext>
            </a:extLst>
          </p:cNvPr>
          <p:cNvSpPr/>
          <p:nvPr/>
        </p:nvSpPr>
        <p:spPr>
          <a:xfrm>
            <a:off x="5811231" y="265517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000" b="1" dirty="0">
                <a:solidFill>
                  <a:srgbClr val="6A6A6A"/>
                </a:solidFill>
              </a:rPr>
              <a:t>1.  Improved database</a:t>
            </a:r>
            <a:r>
              <a:rPr lang="en-CA" sz="2000" b="1" dirty="0">
                <a:solidFill>
                  <a:srgbClr val="545454"/>
                </a:solidFill>
              </a:rPr>
              <a:t> development skills</a:t>
            </a:r>
          </a:p>
          <a:p>
            <a:r>
              <a:rPr lang="en-CA" sz="2000" b="1" dirty="0">
                <a:solidFill>
                  <a:srgbClr val="545454"/>
                </a:solidFill>
              </a:rPr>
              <a:t>2.  Database connection with PHP</a:t>
            </a:r>
          </a:p>
          <a:p>
            <a:r>
              <a:rPr lang="en-CA" sz="2000" b="1" dirty="0">
                <a:solidFill>
                  <a:srgbClr val="6A6A6A"/>
                </a:solidFill>
              </a:rPr>
              <a:t>3.  MySQL deployment/management on Cloud SQL</a:t>
            </a:r>
            <a:endParaRPr lang="en-CA" sz="2000" b="1" dirty="0">
              <a:solidFill>
                <a:srgbClr val="545454"/>
              </a:solidFill>
            </a:endParaRPr>
          </a:p>
          <a:p>
            <a:r>
              <a:rPr lang="en-CA" sz="2000" b="1" dirty="0">
                <a:solidFill>
                  <a:srgbClr val="545454"/>
                </a:solidFill>
              </a:rPr>
              <a:t>4.  Create a booking system </a:t>
            </a:r>
          </a:p>
          <a:p>
            <a:r>
              <a:rPr lang="en-CA" sz="2000" b="1" dirty="0">
                <a:solidFill>
                  <a:srgbClr val="545454"/>
                </a:solidFill>
              </a:rPr>
              <a:t>5.  Website deployment on google cloud</a:t>
            </a:r>
            <a:endParaRPr lang="en-CA" sz="20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F307D6-183E-4D50-A480-A38625680058}"/>
              </a:ext>
            </a:extLst>
          </p:cNvPr>
          <p:cNvSpPr/>
          <p:nvPr/>
        </p:nvSpPr>
        <p:spPr>
          <a:xfrm>
            <a:off x="5417522" y="4662588"/>
            <a:ext cx="6235621" cy="2102126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400" dirty="0"/>
              <a:t>To effectively work as a group to implement a reliable and efficient database to connect to our front-end web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241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E3823"/>
      </a:dk2>
      <a:lt2>
        <a:srgbClr val="E8E6E2"/>
      </a:lt2>
      <a:accent1>
        <a:srgbClr val="92A1C4"/>
      </a:accent1>
      <a:accent2>
        <a:srgbClr val="7FA9BA"/>
      </a:accent2>
      <a:accent3>
        <a:srgbClr val="82ACA6"/>
      </a:accent3>
      <a:accent4>
        <a:srgbClr val="77AE90"/>
      </a:accent4>
      <a:accent5>
        <a:srgbClr val="81AC82"/>
      </a:accent5>
      <a:accent6>
        <a:srgbClr val="8AAB75"/>
      </a:accent6>
      <a:hlink>
        <a:srgbClr val="928158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8624</TotalTime>
  <Words>210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Student Study Room Booking System</vt:lpstr>
      <vt:lpstr>About Our Project</vt:lpstr>
      <vt:lpstr>Authentication and Authorization</vt:lpstr>
      <vt:lpstr>Create a Booking</vt:lpstr>
      <vt:lpstr>Manage a Booking</vt:lpstr>
      <vt:lpstr>Update a Booking</vt:lpstr>
      <vt:lpstr>What We 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Study Room Booking System</dc:title>
  <dc:creator>jordan goulet</dc:creator>
  <cp:lastModifiedBy>Kafuri, Leonardo V.</cp:lastModifiedBy>
  <cp:revision>18</cp:revision>
  <dcterms:created xsi:type="dcterms:W3CDTF">2019-07-30T19:56:36Z</dcterms:created>
  <dcterms:modified xsi:type="dcterms:W3CDTF">2019-08-06T03:43:10Z</dcterms:modified>
</cp:coreProperties>
</file>