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7"/>
  </p:notesMasterIdLst>
  <p:sldIdLst>
    <p:sldId id="397" r:id="rId3"/>
    <p:sldId id="399" r:id="rId4"/>
    <p:sldId id="401" r:id="rId5"/>
    <p:sldId id="274" r:id="rId6"/>
    <p:sldId id="402" r:id="rId7"/>
    <p:sldId id="403" r:id="rId8"/>
    <p:sldId id="278" r:id="rId9"/>
    <p:sldId id="404" r:id="rId10"/>
    <p:sldId id="277" r:id="rId11"/>
    <p:sldId id="405" r:id="rId12"/>
    <p:sldId id="406" r:id="rId13"/>
    <p:sldId id="407" r:id="rId14"/>
    <p:sldId id="408" r:id="rId15"/>
    <p:sldId id="425" r:id="rId16"/>
    <p:sldId id="415" r:id="rId17"/>
    <p:sldId id="417" r:id="rId18"/>
    <p:sldId id="421" r:id="rId19"/>
    <p:sldId id="418" r:id="rId20"/>
    <p:sldId id="419" r:id="rId21"/>
    <p:sldId id="420" r:id="rId22"/>
    <p:sldId id="422" r:id="rId23"/>
    <p:sldId id="426" r:id="rId24"/>
    <p:sldId id="423" r:id="rId25"/>
    <p:sldId id="424" r:id="rId26"/>
    <p:sldId id="367" r:id="rId27"/>
    <p:sldId id="409" r:id="rId28"/>
    <p:sldId id="411" r:id="rId29"/>
    <p:sldId id="410" r:id="rId30"/>
    <p:sldId id="412" r:id="rId31"/>
    <p:sldId id="413" r:id="rId32"/>
    <p:sldId id="414" r:id="rId33"/>
    <p:sldId id="373" r:id="rId34"/>
    <p:sldId id="374" r:id="rId35"/>
    <p:sldId id="372" r:id="rId36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7"/>
            <p14:sldId id="399"/>
            <p14:sldId id="401"/>
          </p14:sldIdLst>
        </p14:section>
        <p14:section name="Introduction" id="{F8EE98D8-7BD6-4714-8C18-070B2256955E}">
          <p14:sldIdLst>
            <p14:sldId id="274"/>
            <p14:sldId id="402"/>
            <p14:sldId id="403"/>
            <p14:sldId id="278"/>
            <p14:sldId id="404"/>
            <p14:sldId id="277"/>
            <p14:sldId id="405"/>
            <p14:sldId id="406"/>
            <p14:sldId id="407"/>
            <p14:sldId id="408"/>
            <p14:sldId id="425"/>
            <p14:sldId id="415"/>
            <p14:sldId id="417"/>
            <p14:sldId id="421"/>
            <p14:sldId id="418"/>
            <p14:sldId id="419"/>
            <p14:sldId id="420"/>
            <p14:sldId id="422"/>
            <p14:sldId id="426"/>
            <p14:sldId id="423"/>
            <p14:sldId id="424"/>
            <p14:sldId id="367"/>
            <p14:sldId id="409"/>
            <p14:sldId id="411"/>
            <p14:sldId id="410"/>
            <p14:sldId id="412"/>
            <p14:sldId id="413"/>
            <p14:sldId id="414"/>
            <p14:sldId id="373"/>
            <p14:sldId id="374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84" y="17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eroku.com/leonardolouie?fbclid=IwAR23cROLnTPjg1bWBGjTg2jU3Fa_8211W-TyjQSpJ0xn8O57yn-EXAVm9Yk" TargetMode="External"/><Relationship Id="rId2" Type="http://schemas.openxmlformats.org/officeDocument/2006/relationships/hyperlink" Target="https://github.com/leonardolouie30?fbclid=IwAR2NzgLLCzI64MFVNF0f7_wtaEJ_aP4wTzTsMBm6r9I0stNH8JluFjJ5RhQ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g"/><Relationship Id="rId4" Type="http://schemas.openxmlformats.org/officeDocument/2006/relationships/hyperlink" Target="mailto:Leonardolouie30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thoughtco.com/what-is-a-programming-language-958332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472258" y="3751866"/>
            <a:ext cx="12856738" cy="2781683"/>
          </a:xfrm>
        </p:spPr>
        <p:txBody>
          <a:bodyPr>
            <a:normAutofit/>
          </a:bodyPr>
          <a:lstStyle/>
          <a:p>
            <a:r>
              <a:rPr lang="en-US" dirty="0"/>
              <a:t>NetBeans Java Swing Desktop App with CRUD Operations Using </a:t>
            </a:r>
            <a:r>
              <a:rPr lang="en-US" dirty="0" err="1"/>
              <a:t>MySql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2816468"/>
      </p:ext>
    </p:extLst>
  </p:cSld>
  <p:clrMapOvr>
    <a:masterClrMapping/>
  </p:clrMapOvr>
  <p:transition spd="slow" advTm="4050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ADVANTAGES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694105" y="1351498"/>
            <a:ext cx="5175251" cy="305163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800" dirty="0"/>
              <a:t>Java Swing is easier to learn than others because it’s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800" dirty="0"/>
              <a:t>You can use any helpful tools out there that are for Java development like eclipse IDE, NetBeans 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800" dirty="0"/>
              <a:t>Lacks live graphical and interactive help while developing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800" dirty="0"/>
              <a:t>Has unlimited possibilities depending on how you implement your software</a:t>
            </a:r>
          </a:p>
        </p:txBody>
      </p:sp>
    </p:spTree>
    <p:extLst>
      <p:ext uri="{BB962C8B-B14F-4D97-AF65-F5344CB8AC3E}">
        <p14:creationId xmlns:p14="http://schemas.microsoft.com/office/powerpoint/2010/main" val="2240566736"/>
      </p:ext>
    </p:extLst>
  </p:cSld>
  <p:clrMapOvr>
    <a:masterClrMapping/>
  </p:clrMapOvr>
  <p:transition spd="slow" advTm="3919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521539" y="3843052"/>
            <a:ext cx="12959421" cy="259930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JAVA OOP BASICS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1156673"/>
      </p:ext>
    </p:extLst>
  </p:cSld>
  <p:clrMapOvr>
    <a:masterClrMapping/>
  </p:clrMapOvr>
  <p:transition spd="slow" advTm="3729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SETUP IDE 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DEPLOY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 smtClean="0"/>
              <a:t>DATABASE SETUP 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smtClean="0"/>
              <a:t>CREATE UI 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JDBC CONNECTOR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CRUD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591567"/>
      </p:ext>
    </p:extLst>
  </p:cSld>
  <p:clrMapOvr>
    <a:masterClrMapping/>
  </p:clrMapOvr>
  <p:transition spd="slow" advTm="14071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TECH STACK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090149" y="3930395"/>
            <a:ext cx="5175251" cy="305163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MYSQL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JDBC Connector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4000" dirty="0" smtClean="0"/>
              <a:t>NetBeans </a:t>
            </a:r>
            <a:r>
              <a:rPr lang="en-US" altLang="en-US" sz="4000" dirty="0" smtClean="0"/>
              <a:t>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4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4000" dirty="0" smtClean="0"/>
          </a:p>
          <a:p>
            <a:endParaRPr lang="en-US" altLang="en-US" sz="4000" dirty="0" smtClean="0"/>
          </a:p>
          <a:p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30008311"/>
      </p:ext>
    </p:extLst>
  </p:cSld>
  <p:clrMapOvr>
    <a:masterClrMapping/>
  </p:clrMapOvr>
  <p:transition spd="slow" advTm="3919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UI USING JAVA SWING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1169650" y="4191089"/>
            <a:ext cx="6315463" cy="305163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CREATE DATABASE </a:t>
            </a:r>
            <a:r>
              <a:rPr lang="en-US" sz="3600" dirty="0" smtClean="0">
                <a:solidFill>
                  <a:srgbClr val="FF0000"/>
                </a:solidFill>
              </a:rPr>
              <a:t>NAME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EX.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CREATE DATABASE </a:t>
            </a:r>
            <a:r>
              <a:rPr lang="en-US" sz="3600" dirty="0" smtClean="0">
                <a:solidFill>
                  <a:srgbClr val="FF0000"/>
                </a:solidFill>
              </a:rPr>
              <a:t>USER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37861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1169649" y="4034971"/>
            <a:ext cx="6226253" cy="30516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TABLE </a:t>
            </a:r>
            <a:r>
              <a:rPr lang="en-US" sz="3200" dirty="0" smtClean="0">
                <a:solidFill>
                  <a:srgbClr val="FF0000"/>
                </a:solidFill>
              </a:rPr>
              <a:t>TABLE_NAME</a:t>
            </a:r>
            <a:r>
              <a:rPr lang="en-US" sz="3200" dirty="0" smtClean="0"/>
              <a:t>(</a:t>
            </a:r>
            <a:r>
              <a:rPr lang="en-US" sz="3200" dirty="0" err="1" smtClean="0"/>
              <a:t>column_name</a:t>
            </a:r>
            <a:r>
              <a:rPr lang="en-US" sz="3200" dirty="0" smtClean="0"/>
              <a:t> constraint,  type … , ) ;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8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0455971" y="2090282"/>
            <a:ext cx="5175251" cy="3051630"/>
          </a:xfrm>
        </p:spPr>
        <p:txBody>
          <a:bodyPr>
            <a:no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java.sql.Connection</a:t>
            </a:r>
            <a:r>
              <a:rPr lang="en-US" sz="2400" dirty="0"/>
              <a:t>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java.sql.DriverManager</a:t>
            </a:r>
            <a:r>
              <a:rPr lang="en-US" sz="2400" dirty="0"/>
              <a:t>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java.sql.ResultSet</a:t>
            </a:r>
            <a:r>
              <a:rPr lang="en-US" sz="2400" dirty="0"/>
              <a:t>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java.sql.Statement</a:t>
            </a:r>
            <a:r>
              <a:rPr lang="en-US" sz="2400" dirty="0"/>
              <a:t>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java.util.ArrayList</a:t>
            </a:r>
            <a:r>
              <a:rPr lang="en-US" sz="2400" dirty="0"/>
              <a:t>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javax.swing.table.DefaultTableModel</a:t>
            </a:r>
            <a:r>
              <a:rPr lang="en-US" sz="2400" dirty="0"/>
              <a:t>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java.lang</a:t>
            </a:r>
            <a:r>
              <a:rPr lang="en-US" sz="2400" dirty="0"/>
              <a:t>.*;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javax.swing.JOptionPane</a:t>
            </a:r>
            <a:r>
              <a:rPr lang="en-US" sz="2400" dirty="0"/>
              <a:t>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javax.swing.table.TableModel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559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CONNECTION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720533" y="2086656"/>
            <a:ext cx="8073483" cy="305163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public Connection </a:t>
            </a:r>
            <a:r>
              <a:rPr lang="en-US" sz="2000" dirty="0" err="1"/>
              <a:t>getConnection</a:t>
            </a:r>
            <a:r>
              <a:rPr lang="en-US" sz="2000" dirty="0"/>
              <a:t>()</a:t>
            </a:r>
          </a:p>
          <a:p>
            <a:pPr algn="l"/>
            <a:r>
              <a:rPr lang="en-US" sz="2000" dirty="0"/>
              <a:t>    {</a:t>
            </a:r>
          </a:p>
          <a:p>
            <a:pPr algn="l"/>
            <a:r>
              <a:rPr lang="en-US" sz="2000" dirty="0"/>
              <a:t>        Connection con;</a:t>
            </a:r>
          </a:p>
          <a:p>
            <a:pPr algn="l"/>
            <a:r>
              <a:rPr lang="en-US" sz="2000" dirty="0"/>
              <a:t>        try {</a:t>
            </a:r>
          </a:p>
          <a:p>
            <a:pPr algn="l"/>
            <a:r>
              <a:rPr lang="en-US" sz="2000" dirty="0"/>
              <a:t>              </a:t>
            </a:r>
            <a:r>
              <a:rPr lang="en-US" sz="2000" dirty="0" smtClean="0"/>
              <a:t>con  = </a:t>
            </a:r>
            <a:r>
              <a:rPr lang="en-US" sz="2000" dirty="0" err="1" smtClean="0">
                <a:solidFill>
                  <a:srgbClr val="FF0000"/>
                </a:solidFill>
              </a:rPr>
              <a:t>DriverManager.getConnection</a:t>
            </a:r>
            <a:r>
              <a:rPr lang="en-US" sz="2000" dirty="0">
                <a:solidFill>
                  <a:srgbClr val="FF0000"/>
                </a:solidFill>
              </a:rPr>
              <a:t>("</a:t>
            </a:r>
            <a:r>
              <a:rPr lang="en-US" sz="2000" dirty="0" err="1">
                <a:solidFill>
                  <a:srgbClr val="FF0000"/>
                </a:solidFill>
              </a:rPr>
              <a:t>jdbc:mysql</a:t>
            </a:r>
            <a:r>
              <a:rPr lang="en-US" sz="2000" dirty="0">
                <a:solidFill>
                  <a:srgbClr val="FF0000"/>
                </a:solidFill>
              </a:rPr>
              <a:t>://localhost:3306/db_</a:t>
            </a:r>
            <a:r>
              <a:rPr lang="en-US" sz="2000" dirty="0" err="1">
                <a:solidFill>
                  <a:srgbClr val="FF0000"/>
                </a:solidFill>
              </a:rPr>
              <a:t>handson</a:t>
            </a:r>
            <a:r>
              <a:rPr lang="en-US" sz="2000" dirty="0">
                <a:solidFill>
                  <a:srgbClr val="FF0000"/>
                </a:solidFill>
              </a:rPr>
              <a:t>","root", "root");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   return con;</a:t>
            </a:r>
          </a:p>
          <a:p>
            <a:pPr algn="l"/>
            <a:r>
              <a:rPr lang="en-US" sz="2000" dirty="0"/>
              <a:t>        } catch (Exception e) {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       </a:t>
            </a:r>
            <a:r>
              <a:rPr lang="en-US" sz="2000" dirty="0" err="1"/>
              <a:t>e.printStackTrace</a:t>
            </a:r>
            <a:r>
              <a:rPr lang="en-US" sz="2000" dirty="0"/>
              <a:t>();</a:t>
            </a:r>
          </a:p>
          <a:p>
            <a:pPr algn="l"/>
            <a:r>
              <a:rPr lang="en-US" sz="2000" dirty="0"/>
              <a:t>            return null;</a:t>
            </a:r>
          </a:p>
          <a:p>
            <a:pPr algn="l"/>
            <a:r>
              <a:rPr lang="en-US" sz="2000" dirty="0"/>
              <a:t>        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720533" y="399781"/>
            <a:ext cx="5175250" cy="1146681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5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ARRAY 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0090149" y="2526558"/>
            <a:ext cx="5175251" cy="30516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public class User {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private </a:t>
            </a:r>
            <a:r>
              <a:rPr lang="en-US" sz="1200" dirty="0" err="1"/>
              <a:t>int</a:t>
            </a:r>
            <a:r>
              <a:rPr lang="en-US" sz="1200" dirty="0"/>
              <a:t> id, age;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private String </a:t>
            </a:r>
            <a:r>
              <a:rPr lang="en-US" sz="1200" dirty="0" err="1"/>
              <a:t>firstname</a:t>
            </a:r>
            <a:r>
              <a:rPr lang="en-US" sz="1200" dirty="0"/>
              <a:t>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private String </a:t>
            </a:r>
            <a:r>
              <a:rPr lang="en-US" sz="1200" dirty="0" err="1"/>
              <a:t>lastname</a:t>
            </a:r>
            <a:r>
              <a:rPr lang="en-US" sz="1200" dirty="0"/>
              <a:t>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public User(</a:t>
            </a:r>
            <a:r>
              <a:rPr lang="en-US" sz="1200" dirty="0" err="1"/>
              <a:t>int</a:t>
            </a:r>
            <a:r>
              <a:rPr lang="en-US" sz="1200" dirty="0"/>
              <a:t> id, String </a:t>
            </a:r>
            <a:r>
              <a:rPr lang="en-US" sz="1200" dirty="0" err="1"/>
              <a:t>firstname</a:t>
            </a:r>
            <a:r>
              <a:rPr lang="en-US" sz="1200" dirty="0"/>
              <a:t>, String </a:t>
            </a:r>
            <a:r>
              <a:rPr lang="en-US" sz="1200" dirty="0" err="1"/>
              <a:t>lastname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age)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{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  this.id = id;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  </a:t>
            </a:r>
            <a:r>
              <a:rPr lang="en-US" sz="1200" dirty="0" err="1"/>
              <a:t>this.firstname</a:t>
            </a:r>
            <a:r>
              <a:rPr lang="en-US" sz="1200" dirty="0"/>
              <a:t>= </a:t>
            </a:r>
            <a:r>
              <a:rPr lang="en-US" sz="1200" dirty="0" err="1"/>
              <a:t>firstname</a:t>
            </a:r>
            <a:r>
              <a:rPr lang="en-US" sz="1200" dirty="0"/>
              <a:t>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  </a:t>
            </a:r>
            <a:r>
              <a:rPr lang="en-US" sz="1200" dirty="0" err="1"/>
              <a:t>this.lastname</a:t>
            </a:r>
            <a:r>
              <a:rPr lang="en-US" sz="1200" dirty="0"/>
              <a:t>= </a:t>
            </a:r>
            <a:r>
              <a:rPr lang="en-US" sz="1200" dirty="0" err="1"/>
              <a:t>lastname</a:t>
            </a:r>
            <a:r>
              <a:rPr lang="en-US" sz="1200" dirty="0"/>
              <a:t>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  </a:t>
            </a:r>
            <a:r>
              <a:rPr lang="en-US" sz="1200" dirty="0" err="1"/>
              <a:t>this.age</a:t>
            </a:r>
            <a:r>
              <a:rPr lang="en-US" sz="1200" dirty="0"/>
              <a:t> = age;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public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getId</a:t>
            </a:r>
            <a:r>
              <a:rPr lang="en-US" sz="1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  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{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  return id;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public String </a:t>
            </a:r>
            <a:r>
              <a:rPr lang="en-US" sz="1200" dirty="0" err="1"/>
              <a:t>getFirstname</a:t>
            </a:r>
            <a:r>
              <a:rPr lang="en-US" sz="1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  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{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  return </a:t>
            </a:r>
            <a:r>
              <a:rPr lang="en-US" sz="1200" dirty="0" err="1"/>
              <a:t>firstname</a:t>
            </a:r>
            <a:r>
              <a:rPr lang="en-US" sz="1200" dirty="0"/>
              <a:t>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public String </a:t>
            </a:r>
            <a:r>
              <a:rPr lang="en-US" sz="1200" dirty="0" err="1"/>
              <a:t>getLastname</a:t>
            </a:r>
            <a:r>
              <a:rPr lang="en-US" sz="1200" dirty="0"/>
              <a:t>()   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{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  return </a:t>
            </a:r>
            <a:r>
              <a:rPr lang="en-US" sz="1200" dirty="0" err="1"/>
              <a:t>lastname</a:t>
            </a:r>
            <a:r>
              <a:rPr lang="en-US" sz="1200" dirty="0"/>
              <a:t>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public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getAge</a:t>
            </a:r>
            <a:r>
              <a:rPr lang="en-US" sz="1200" dirty="0"/>
              <a:t>()   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{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    return age;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}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}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876108" y="931806"/>
            <a:ext cx="5175250" cy="1146681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1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Before starting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Class Inheritance, Class Over ridding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smtClean="0"/>
              <a:t>BASIC OOP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smtClean="0"/>
              <a:t>Swings Controls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8919400" y="6354891"/>
            <a:ext cx="3485563" cy="604071"/>
          </a:xfrm>
        </p:spPr>
        <p:txBody>
          <a:bodyPr/>
          <a:lstStyle/>
          <a:p>
            <a:r>
              <a:rPr kumimoji="1" lang="en-US" altLang="ja-JP" sz="2400" dirty="0" smtClean="0"/>
              <a:t>Java Swing Application </a:t>
            </a:r>
            <a:endParaRPr kumimoji="1" lang="ja-JP" altLang="en-US" sz="2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Basic CRUD from </a:t>
            </a:r>
            <a:r>
              <a:rPr kumimoji="1" lang="en-US" altLang="ja-JP" dirty="0" err="1" smtClean="0"/>
              <a:t>Mysql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CRUD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Tips tech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dirty="0" smtClean="0"/>
              <a:t>Question and Answer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052044"/>
      </p:ext>
    </p:extLst>
  </p:cSld>
  <p:clrMapOvr>
    <a:masterClrMapping/>
  </p:clrMapOvr>
  <p:transition spd="slow" advTm="11217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TRANSFERING DATA FROM DATABASE TO ARRAY LIST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USING SELECT DDL STATEMENT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809200" y="2086656"/>
            <a:ext cx="6560790" cy="3051630"/>
          </a:xfrm>
        </p:spPr>
        <p:txBody>
          <a:bodyPr>
            <a:noAutofit/>
          </a:bodyPr>
          <a:lstStyle/>
          <a:p>
            <a:r>
              <a:rPr lang="en-US" sz="900" dirty="0"/>
              <a:t>public </a:t>
            </a:r>
            <a:r>
              <a:rPr lang="en-US" sz="900" dirty="0" err="1"/>
              <a:t>ArrayList</a:t>
            </a:r>
            <a:r>
              <a:rPr lang="en-US" sz="900" dirty="0"/>
              <a:t>&lt;User&gt; </a:t>
            </a:r>
            <a:r>
              <a:rPr lang="en-US" sz="900" dirty="0" err="1"/>
              <a:t>getUsersList</a:t>
            </a:r>
            <a:r>
              <a:rPr lang="en-US" sz="900" dirty="0"/>
              <a:t>()</a:t>
            </a:r>
          </a:p>
          <a:p>
            <a:r>
              <a:rPr lang="en-US" sz="900" dirty="0"/>
              <a:t>    {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ArrayList</a:t>
            </a:r>
            <a:r>
              <a:rPr lang="en-US" sz="900" dirty="0"/>
              <a:t>&lt;User&gt; </a:t>
            </a:r>
            <a:r>
              <a:rPr lang="en-US" sz="900" dirty="0" err="1"/>
              <a:t>usersList</a:t>
            </a:r>
            <a:r>
              <a:rPr lang="en-US" sz="900" dirty="0"/>
              <a:t> = new </a:t>
            </a:r>
            <a:r>
              <a:rPr lang="en-US" sz="900" dirty="0" err="1"/>
              <a:t>ArrayList</a:t>
            </a:r>
            <a:r>
              <a:rPr lang="en-US" sz="900" dirty="0"/>
              <a:t>&lt;User&gt;();</a:t>
            </a:r>
          </a:p>
          <a:p>
            <a:r>
              <a:rPr lang="en-US" sz="900" dirty="0"/>
              <a:t>        Statement </a:t>
            </a:r>
            <a:r>
              <a:rPr lang="en-US" sz="900" dirty="0" err="1"/>
              <a:t>st</a:t>
            </a:r>
            <a:r>
              <a:rPr lang="en-US" sz="900" dirty="0"/>
              <a:t>;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ResultSet</a:t>
            </a:r>
            <a:r>
              <a:rPr lang="en-US" sz="900" dirty="0"/>
              <a:t> </a:t>
            </a:r>
            <a:r>
              <a:rPr lang="en-US" sz="900" dirty="0" err="1"/>
              <a:t>rs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Connection </a:t>
            </a:r>
            <a:r>
              <a:rPr lang="en-US" sz="900" dirty="0" err="1"/>
              <a:t>connection</a:t>
            </a:r>
            <a:r>
              <a:rPr lang="en-US" sz="900" dirty="0"/>
              <a:t> = </a:t>
            </a:r>
            <a:r>
              <a:rPr lang="en-US" sz="900" dirty="0" err="1"/>
              <a:t>getConnection</a:t>
            </a:r>
            <a:r>
              <a:rPr lang="en-US" sz="900" dirty="0"/>
              <a:t>();</a:t>
            </a:r>
          </a:p>
          <a:p>
            <a:endParaRPr lang="en-US" sz="900" dirty="0"/>
          </a:p>
          <a:p>
            <a:r>
              <a:rPr lang="en-US" sz="900" dirty="0"/>
              <a:t>        String query= "SELECT * FROM </a:t>
            </a:r>
            <a:r>
              <a:rPr lang="en-US" sz="900" dirty="0" err="1"/>
              <a:t>db_handson.user</a:t>
            </a:r>
            <a:r>
              <a:rPr lang="en-US" sz="900" dirty="0"/>
              <a:t>";</a:t>
            </a:r>
          </a:p>
          <a:p>
            <a:endParaRPr lang="en-US" sz="900" dirty="0"/>
          </a:p>
          <a:p>
            <a:r>
              <a:rPr lang="en-US" sz="900" dirty="0"/>
              <a:t>        try {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st</a:t>
            </a:r>
            <a:r>
              <a:rPr lang="en-US" sz="900" dirty="0"/>
              <a:t> = </a:t>
            </a:r>
            <a:r>
              <a:rPr lang="en-US" sz="900" dirty="0" err="1"/>
              <a:t>connection.createStatement</a:t>
            </a:r>
            <a:r>
              <a:rPr lang="en-US" sz="900" dirty="0"/>
              <a:t>();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rs</a:t>
            </a:r>
            <a:r>
              <a:rPr lang="en-US" sz="900" dirty="0"/>
              <a:t> = </a:t>
            </a:r>
            <a:r>
              <a:rPr lang="en-US" sz="900" dirty="0" err="1"/>
              <a:t>st.executeQuery</a:t>
            </a:r>
            <a:r>
              <a:rPr lang="en-US" sz="900" dirty="0"/>
              <a:t>(query);</a:t>
            </a:r>
          </a:p>
          <a:p>
            <a:r>
              <a:rPr lang="en-US" sz="900" dirty="0"/>
              <a:t>            User </a:t>
            </a:r>
            <a:r>
              <a:rPr lang="en-US" sz="900" dirty="0" err="1"/>
              <a:t>user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            while(</a:t>
            </a:r>
            <a:r>
              <a:rPr lang="en-US" sz="900" dirty="0" err="1"/>
              <a:t>rs.next</a:t>
            </a:r>
            <a:r>
              <a:rPr lang="en-US" sz="900" dirty="0"/>
              <a:t>())</a:t>
            </a:r>
          </a:p>
          <a:p>
            <a:r>
              <a:rPr lang="en-US" sz="900" dirty="0"/>
              <a:t>            {</a:t>
            </a:r>
          </a:p>
          <a:p>
            <a:r>
              <a:rPr lang="en-US" sz="900" dirty="0"/>
              <a:t>                user = new User(</a:t>
            </a:r>
            <a:r>
              <a:rPr lang="en-US" sz="900" dirty="0" err="1"/>
              <a:t>rs.getInt</a:t>
            </a:r>
            <a:r>
              <a:rPr lang="en-US" sz="900" dirty="0"/>
              <a:t>("id"), </a:t>
            </a:r>
            <a:r>
              <a:rPr lang="en-US" sz="900" dirty="0" err="1"/>
              <a:t>rs.getString</a:t>
            </a:r>
            <a:r>
              <a:rPr lang="en-US" sz="900" dirty="0"/>
              <a:t>("</a:t>
            </a:r>
            <a:r>
              <a:rPr lang="en-US" sz="900" dirty="0" err="1"/>
              <a:t>firstname</a:t>
            </a:r>
            <a:r>
              <a:rPr lang="en-US" sz="900" dirty="0"/>
              <a:t>"), </a:t>
            </a:r>
            <a:r>
              <a:rPr lang="en-US" sz="900" dirty="0" err="1"/>
              <a:t>rs.getString</a:t>
            </a:r>
            <a:r>
              <a:rPr lang="en-US" sz="900" dirty="0"/>
              <a:t>("</a:t>
            </a:r>
            <a:r>
              <a:rPr lang="en-US" sz="900" dirty="0" err="1"/>
              <a:t>lastname</a:t>
            </a:r>
            <a:r>
              <a:rPr lang="en-US" sz="900" dirty="0"/>
              <a:t>"), </a:t>
            </a:r>
            <a:r>
              <a:rPr lang="en-US" sz="900" dirty="0" err="1"/>
              <a:t>rs.getInt</a:t>
            </a:r>
            <a:r>
              <a:rPr lang="en-US" sz="900" dirty="0"/>
              <a:t>("age"));</a:t>
            </a:r>
          </a:p>
          <a:p>
            <a:endParaRPr lang="en-US" sz="900" dirty="0"/>
          </a:p>
          <a:p>
            <a:r>
              <a:rPr lang="en-US" sz="900" dirty="0"/>
              <a:t>                </a:t>
            </a:r>
            <a:r>
              <a:rPr lang="en-US" sz="900" dirty="0" err="1"/>
              <a:t>usersList.add</a:t>
            </a:r>
            <a:r>
              <a:rPr lang="en-US" sz="900" dirty="0"/>
              <a:t>(user);</a:t>
            </a:r>
          </a:p>
          <a:p>
            <a:r>
              <a:rPr lang="en-US" sz="900" dirty="0"/>
              <a:t>            }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        } catch (Exception e) {</a:t>
            </a:r>
          </a:p>
          <a:p>
            <a:r>
              <a:rPr lang="en-US" sz="900" dirty="0"/>
              <a:t>        }</a:t>
            </a:r>
          </a:p>
          <a:p>
            <a:endParaRPr lang="en-US" sz="900" dirty="0"/>
          </a:p>
          <a:p>
            <a:r>
              <a:rPr lang="en-US" sz="900" dirty="0"/>
              <a:t>        return </a:t>
            </a:r>
            <a:r>
              <a:rPr lang="en-US" sz="900" dirty="0" err="1"/>
              <a:t>usersList</a:t>
            </a:r>
            <a:r>
              <a:rPr lang="en-US" sz="900" dirty="0"/>
              <a:t>;</a:t>
            </a:r>
          </a:p>
          <a:p>
            <a:r>
              <a:rPr lang="en-US" sz="900" dirty="0"/>
              <a:t>    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563874" y="578201"/>
            <a:ext cx="5175250" cy="1146681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60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TRANSEFERING ARRAY LIST TO 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697688" y="2691250"/>
            <a:ext cx="7341375" cy="3051630"/>
          </a:xfrm>
        </p:spPr>
        <p:txBody>
          <a:bodyPr>
            <a:noAutofit/>
          </a:bodyPr>
          <a:lstStyle/>
          <a:p>
            <a:r>
              <a:rPr lang="en-US" sz="1400" dirty="0"/>
              <a:t> public void </a:t>
            </a:r>
            <a:r>
              <a:rPr lang="en-US" sz="1400" dirty="0" err="1"/>
              <a:t>show_user_table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ArrayList</a:t>
            </a:r>
            <a:r>
              <a:rPr lang="en-US" sz="1400" dirty="0"/>
              <a:t>&lt;User&gt; list = </a:t>
            </a:r>
            <a:r>
              <a:rPr lang="en-US" sz="1400" dirty="0" err="1"/>
              <a:t>getUsersList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DefaultTableModel</a:t>
            </a:r>
            <a:r>
              <a:rPr lang="en-US" sz="1400" dirty="0"/>
              <a:t> model = (</a:t>
            </a:r>
            <a:r>
              <a:rPr lang="en-US" sz="1400" dirty="0" err="1"/>
              <a:t>DefaultTableModel</a:t>
            </a:r>
            <a:r>
              <a:rPr lang="en-US" sz="1400" dirty="0"/>
              <a:t>)jTable1.getModel();</a:t>
            </a:r>
          </a:p>
          <a:p>
            <a:endParaRPr lang="en-US" sz="1400" dirty="0"/>
          </a:p>
          <a:p>
            <a:r>
              <a:rPr lang="en-US" sz="1400" dirty="0"/>
              <a:t>        Object[] row = new Object[4];</a:t>
            </a:r>
          </a:p>
          <a:p>
            <a:endParaRPr lang="en-US" sz="1400" dirty="0"/>
          </a:p>
          <a:p>
            <a:r>
              <a:rPr lang="en-US" sz="1400" dirty="0"/>
              <a:t>        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list.size</a:t>
            </a:r>
            <a:r>
              <a:rPr lang="en-US" sz="1400" dirty="0"/>
              <a:t>();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     row[0] = </a:t>
            </a:r>
            <a:r>
              <a:rPr lang="en-US" sz="1400" dirty="0" err="1"/>
              <a:t>list.get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).</a:t>
            </a:r>
            <a:r>
              <a:rPr lang="en-US" sz="1400" dirty="0" err="1"/>
              <a:t>getId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row[1] = </a:t>
            </a:r>
            <a:r>
              <a:rPr lang="en-US" sz="1400" dirty="0" err="1"/>
              <a:t>list.get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).</a:t>
            </a:r>
            <a:r>
              <a:rPr lang="en-US" sz="1400" dirty="0" err="1"/>
              <a:t>getFirstname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row[2] = </a:t>
            </a:r>
            <a:r>
              <a:rPr lang="en-US" sz="1400" dirty="0" err="1"/>
              <a:t>list.get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).</a:t>
            </a:r>
            <a:r>
              <a:rPr lang="en-US" sz="1400" dirty="0" err="1"/>
              <a:t>getLastname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row[3] = </a:t>
            </a:r>
            <a:r>
              <a:rPr lang="en-US" sz="1400" dirty="0" err="1"/>
              <a:t>list.get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).</a:t>
            </a:r>
            <a:r>
              <a:rPr lang="en-US" sz="1400" dirty="0" err="1"/>
              <a:t>getAge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model.addRow</a:t>
            </a:r>
            <a:r>
              <a:rPr lang="en-US" sz="1400" dirty="0"/>
              <a:t>(row);</a:t>
            </a:r>
          </a:p>
          <a:p>
            <a:endParaRPr lang="en-US" sz="1400" dirty="0"/>
          </a:p>
          <a:p>
            <a:r>
              <a:rPr lang="en-US" sz="1400" dirty="0"/>
              <a:t>        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697688" y="722654"/>
            <a:ext cx="5175250" cy="1146681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EVENT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831503" y="3129918"/>
            <a:ext cx="6960221" cy="3051630"/>
          </a:xfrm>
        </p:spPr>
        <p:txBody>
          <a:bodyPr>
            <a:no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jTable1.getSelectedRow();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TableModel</a:t>
            </a:r>
            <a:r>
              <a:rPr lang="en-US" sz="2000" dirty="0"/>
              <a:t> model = jTable1.getModel();</a:t>
            </a:r>
          </a:p>
          <a:p>
            <a:pPr algn="l"/>
            <a:r>
              <a:rPr lang="en-US" sz="2000" dirty="0"/>
              <a:t>        </a:t>
            </a:r>
          </a:p>
          <a:p>
            <a:pPr algn="l"/>
            <a:r>
              <a:rPr lang="en-US" sz="2000" dirty="0"/>
              <a:t>        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txtid.setText</a:t>
            </a:r>
            <a:r>
              <a:rPr lang="en-US" sz="2000" dirty="0"/>
              <a:t>(</a:t>
            </a:r>
            <a:r>
              <a:rPr lang="en-US" sz="2000" dirty="0" err="1"/>
              <a:t>model.getValueAt</a:t>
            </a:r>
            <a:r>
              <a:rPr lang="en-US" sz="2000" dirty="0"/>
              <a:t>(i,0).</a:t>
            </a:r>
            <a:r>
              <a:rPr lang="en-US" sz="2000" dirty="0" err="1"/>
              <a:t>toString</a:t>
            </a:r>
            <a:r>
              <a:rPr lang="en-US" sz="2000" dirty="0"/>
              <a:t>());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txtfirstname.setText</a:t>
            </a:r>
            <a:r>
              <a:rPr lang="en-US" sz="2000" dirty="0"/>
              <a:t>(</a:t>
            </a:r>
            <a:r>
              <a:rPr lang="en-US" sz="2000" dirty="0" err="1"/>
              <a:t>model.getValueAt</a:t>
            </a:r>
            <a:r>
              <a:rPr lang="en-US" sz="2000" dirty="0"/>
              <a:t>(i,1).</a:t>
            </a:r>
            <a:r>
              <a:rPr lang="en-US" sz="2000" dirty="0" err="1"/>
              <a:t>toString</a:t>
            </a:r>
            <a:r>
              <a:rPr lang="en-US" sz="2000" dirty="0"/>
              <a:t>());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txtlastname.setText</a:t>
            </a:r>
            <a:r>
              <a:rPr lang="en-US" sz="2000" dirty="0"/>
              <a:t>(</a:t>
            </a:r>
            <a:r>
              <a:rPr lang="en-US" sz="2000" dirty="0" err="1"/>
              <a:t>model.getValueAt</a:t>
            </a:r>
            <a:r>
              <a:rPr lang="en-US" sz="2000" dirty="0"/>
              <a:t>(i,2).</a:t>
            </a:r>
            <a:r>
              <a:rPr lang="en-US" sz="2000" dirty="0" err="1"/>
              <a:t>toString</a:t>
            </a:r>
            <a:r>
              <a:rPr lang="en-US" sz="2000" dirty="0"/>
              <a:t>());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txtaddress.setText</a:t>
            </a:r>
            <a:r>
              <a:rPr lang="en-US" sz="2000" dirty="0"/>
              <a:t>(</a:t>
            </a:r>
            <a:r>
              <a:rPr lang="en-US" sz="2000" dirty="0" err="1"/>
              <a:t>model.getValueAt</a:t>
            </a:r>
            <a:r>
              <a:rPr lang="en-US" sz="2000" dirty="0"/>
              <a:t>(i,3).</a:t>
            </a:r>
            <a:r>
              <a:rPr lang="en-US" sz="2000" dirty="0" err="1"/>
              <a:t>toString</a:t>
            </a:r>
            <a:r>
              <a:rPr lang="en-US" sz="2000" dirty="0"/>
              <a:t>());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txtage.setText</a:t>
            </a:r>
            <a:r>
              <a:rPr lang="en-US" sz="2000" dirty="0"/>
              <a:t>(</a:t>
            </a:r>
            <a:r>
              <a:rPr lang="en-US" sz="2000" dirty="0" err="1"/>
              <a:t>model.getValueAt</a:t>
            </a:r>
            <a:r>
              <a:rPr lang="en-US" sz="2000" dirty="0"/>
              <a:t>(i,4).</a:t>
            </a:r>
            <a:r>
              <a:rPr lang="en-US" sz="2000" dirty="0" err="1"/>
              <a:t>toString</a:t>
            </a:r>
            <a:r>
              <a:rPr lang="en-US" sz="2000" dirty="0"/>
              <a:t>());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err="1"/>
              <a:t>txtusername.setText</a:t>
            </a:r>
            <a:r>
              <a:rPr lang="en-US" sz="2000" dirty="0"/>
              <a:t>(</a:t>
            </a:r>
            <a:r>
              <a:rPr lang="en-US" sz="2000" dirty="0" err="1"/>
              <a:t>model.getValueAt</a:t>
            </a:r>
            <a:r>
              <a:rPr lang="en-US" sz="2000" dirty="0"/>
              <a:t>(i,5).</a:t>
            </a:r>
            <a:r>
              <a:rPr lang="en-US" sz="2000" dirty="0" err="1"/>
              <a:t>toString</a:t>
            </a:r>
            <a:r>
              <a:rPr lang="en-US" sz="2000" dirty="0"/>
              <a:t>());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0344460" y="1599990"/>
            <a:ext cx="5175250" cy="1146681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9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FUNCTION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734240" y="2295382"/>
            <a:ext cx="6419850" cy="30516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Connection con = </a:t>
            </a:r>
            <a:r>
              <a:rPr lang="en-US" sz="2000" dirty="0" err="1"/>
              <a:t>getConnection</a:t>
            </a:r>
            <a:r>
              <a:rPr lang="en-US" sz="2000" dirty="0"/>
              <a:t>();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Statement </a:t>
            </a:r>
            <a:r>
              <a:rPr lang="en-US" sz="2000" dirty="0" err="1"/>
              <a:t>st</a:t>
            </a:r>
            <a:r>
              <a:rPr lang="en-US" sz="2000" dirty="0"/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try {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</a:t>
            </a:r>
            <a:r>
              <a:rPr lang="en-US" sz="2000" dirty="0" err="1"/>
              <a:t>st</a:t>
            </a:r>
            <a:r>
              <a:rPr lang="en-US" sz="2000" dirty="0"/>
              <a:t>= </a:t>
            </a:r>
            <a:r>
              <a:rPr lang="en-US" sz="2000" dirty="0" err="1"/>
              <a:t>con.createStatement</a:t>
            </a:r>
            <a:r>
              <a:rPr lang="en-US" sz="2000" dirty="0"/>
              <a:t>();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if((</a:t>
            </a:r>
            <a:r>
              <a:rPr lang="en-US" sz="2000" dirty="0" err="1"/>
              <a:t>st.executeUpdate</a:t>
            </a:r>
            <a:r>
              <a:rPr lang="en-US" sz="2000" dirty="0"/>
              <a:t>(query))==1)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{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       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     </a:t>
            </a:r>
            <a:r>
              <a:rPr lang="en-US" sz="2000" dirty="0" err="1"/>
              <a:t>JOptionPane.showMessageDialog</a:t>
            </a:r>
            <a:r>
              <a:rPr lang="en-US" sz="2000" dirty="0"/>
              <a:t>(null, "Data"+ message+ " </a:t>
            </a:r>
            <a:r>
              <a:rPr lang="en-US" sz="2000" dirty="0" err="1"/>
              <a:t>Sucessfully</a:t>
            </a:r>
            <a:r>
              <a:rPr lang="en-US" sz="2000" dirty="0"/>
              <a:t>");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}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else{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   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    </a:t>
            </a:r>
            <a:r>
              <a:rPr lang="en-US" sz="2000" dirty="0" err="1"/>
              <a:t>JOptionPane.showMessageDialog</a:t>
            </a:r>
            <a:r>
              <a:rPr lang="en-US" sz="2000" dirty="0"/>
              <a:t>(null, "Data Not "+message);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   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    }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} catch (Exception e)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{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    }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734240" y="205832"/>
            <a:ext cx="5175250" cy="1146681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9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969191" y="4034971"/>
            <a:ext cx="7337502" cy="305163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 </a:t>
            </a:r>
          </a:p>
          <a:p>
            <a:pPr algn="l"/>
            <a:r>
              <a:rPr lang="en-US" sz="1800" dirty="0"/>
              <a:t>        String query= "INSERT INTO user(</a:t>
            </a:r>
            <a:r>
              <a:rPr lang="en-US" sz="1800" dirty="0" err="1"/>
              <a:t>firstname,lastname,age</a:t>
            </a:r>
            <a:r>
              <a:rPr lang="en-US" sz="1800" dirty="0"/>
              <a:t>) values ('"+</a:t>
            </a:r>
            <a:r>
              <a:rPr lang="en-US" sz="1800" dirty="0" err="1"/>
              <a:t>txtfname.getText</a:t>
            </a:r>
            <a:r>
              <a:rPr lang="en-US" sz="1800" dirty="0"/>
              <a:t>()+"','"+</a:t>
            </a:r>
            <a:r>
              <a:rPr lang="en-US" sz="1800" dirty="0" err="1"/>
              <a:t>txtlname.getText</a:t>
            </a:r>
            <a:r>
              <a:rPr lang="en-US" sz="1800" dirty="0"/>
              <a:t>()+"','"+</a:t>
            </a:r>
            <a:r>
              <a:rPr lang="en-US" sz="1800" dirty="0" err="1"/>
              <a:t>txtage.getText</a:t>
            </a:r>
            <a:r>
              <a:rPr lang="en-US" sz="1800" dirty="0"/>
              <a:t>()+"')";</a:t>
            </a:r>
          </a:p>
          <a:p>
            <a:pPr algn="l"/>
            <a:r>
              <a:rPr lang="en-US" sz="1800" dirty="0"/>
              <a:t>        </a:t>
            </a:r>
          </a:p>
          <a:p>
            <a:pPr algn="l"/>
            <a:r>
              <a:rPr lang="en-US" sz="1800" dirty="0"/>
              <a:t>           </a:t>
            </a:r>
            <a:r>
              <a:rPr lang="en-US" sz="1800" dirty="0" err="1"/>
              <a:t>executeQuery</a:t>
            </a:r>
            <a:r>
              <a:rPr lang="en-US" sz="1800" dirty="0"/>
              <a:t>(query, "inserted");</a:t>
            </a:r>
          </a:p>
        </p:txBody>
      </p:sp>
    </p:spTree>
    <p:extLst>
      <p:ext uri="{BB962C8B-B14F-4D97-AF65-F5344CB8AC3E}">
        <p14:creationId xmlns:p14="http://schemas.microsoft.com/office/powerpoint/2010/main" val="3551240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98950" y="3517899"/>
            <a:ext cx="12242800" cy="3744913"/>
          </a:xfrm>
        </p:spPr>
        <p:txBody>
          <a:bodyPr/>
          <a:lstStyle/>
          <a:p>
            <a:r>
              <a:rPr kumimoji="1" lang="en-US" altLang="ja-JP" dirty="0" smtClean="0"/>
              <a:t>QUESTION AND ANSWER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8519394"/>
      </p:ext>
    </p:extLst>
  </p:cSld>
  <p:clrMapOvr>
    <a:masterClrMapping/>
  </p:clrMapOvr>
  <p:transition spd="slow" advTm="3877"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11372" y="3502536"/>
            <a:ext cx="12242800" cy="3744913"/>
          </a:xfrm>
        </p:spPr>
        <p:txBody>
          <a:bodyPr/>
          <a:lstStyle/>
          <a:p>
            <a:r>
              <a:rPr kumimoji="1" lang="en-US" altLang="ja-JP" dirty="0" smtClean="0"/>
              <a:t>“WAG MAGSETTLE SA PAGE 1 NI GOOGLE”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8559923"/>
      </p:ext>
    </p:extLst>
  </p:cSld>
  <p:clrMapOvr>
    <a:masterClrMapping/>
  </p:clrMapOvr>
  <p:transition spd="slow" advTm="3877"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11372" y="3502536"/>
            <a:ext cx="12242800" cy="3744913"/>
          </a:xfrm>
        </p:spPr>
        <p:txBody>
          <a:bodyPr/>
          <a:lstStyle/>
          <a:p>
            <a:r>
              <a:rPr kumimoji="1" lang="en-US" altLang="ja-JP" dirty="0" smtClean="0"/>
              <a:t>“PASSION SA GINAGAWA”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509699"/>
      </p:ext>
    </p:extLst>
  </p:cSld>
  <p:clrMapOvr>
    <a:masterClrMapping/>
  </p:clrMapOvr>
  <p:transition spd="slow" advTm="3877"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11372" y="3502536"/>
            <a:ext cx="12242800" cy="3744913"/>
          </a:xfrm>
        </p:spPr>
        <p:txBody>
          <a:bodyPr/>
          <a:lstStyle/>
          <a:p>
            <a:r>
              <a:rPr kumimoji="1" lang="en-US" altLang="ja-JP" dirty="0" smtClean="0"/>
              <a:t>“BE HUMBLE NOT HUMBOG”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3916081"/>
      </p:ext>
    </p:extLst>
  </p:cSld>
  <p:clrMapOvr>
    <a:masterClrMapping/>
  </p:clrMapOvr>
  <p:transition spd="slow" advTm="3877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11372" y="3502536"/>
            <a:ext cx="12242800" cy="3744913"/>
          </a:xfrm>
        </p:spPr>
        <p:txBody>
          <a:bodyPr/>
          <a:lstStyle/>
          <a:p>
            <a:r>
              <a:rPr kumimoji="1" lang="en-US" altLang="ja-JP" dirty="0" smtClean="0"/>
              <a:t>“TIWALA SA SARILI”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7747533"/>
      </p:ext>
    </p:extLst>
  </p:cSld>
  <p:clrMapOvr>
    <a:masterClrMapping/>
  </p:clrMapOvr>
  <p:transition spd="slow" advTm="3877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521539" y="3843052"/>
            <a:ext cx="12959421" cy="25993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HELLO “I AM LEONARDO LOUIE ORDONEZ”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370752"/>
      </p:ext>
    </p:extLst>
  </p:cSld>
  <p:clrMapOvr>
    <a:masterClrMapping/>
  </p:clrMapOvr>
  <p:transition spd="slow" advTm="3729"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11372" y="3502536"/>
            <a:ext cx="12242800" cy="3744913"/>
          </a:xfrm>
        </p:spPr>
        <p:txBody>
          <a:bodyPr/>
          <a:lstStyle/>
          <a:p>
            <a:r>
              <a:rPr kumimoji="1" lang="en-US" altLang="ja-JP" dirty="0" smtClean="0"/>
              <a:t>“CODES LANG NG CODES GAGALING DIN TAYO”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048300"/>
      </p:ext>
    </p:extLst>
  </p:cSld>
  <p:clrMapOvr>
    <a:masterClrMapping/>
  </p:clrMapOvr>
  <p:transition spd="slow" advTm="3877"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11372" y="3502536"/>
            <a:ext cx="12242800" cy="3744913"/>
          </a:xfrm>
        </p:spPr>
        <p:txBody>
          <a:bodyPr/>
          <a:lstStyle/>
          <a:p>
            <a:r>
              <a:rPr kumimoji="1" lang="en-US" altLang="ja-JP" dirty="0" smtClean="0"/>
              <a:t>“TIWALA LANG KAY LORD”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7065116"/>
      </p:ext>
    </p:extLst>
  </p:cSld>
  <p:clrMapOvr>
    <a:masterClrMapping/>
  </p:clrMapOvr>
  <p:transition spd="slow" advTm="3877"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b="785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future starts today,</a:t>
            </a:r>
            <a:br>
              <a:rPr lang="en-US" altLang="ja-JP" dirty="0"/>
            </a:br>
            <a:r>
              <a:rPr lang="en-US" altLang="ja-JP" dirty="0"/>
              <a:t>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471482"/>
      </p:ext>
    </p:extLst>
  </p:cSld>
  <p:clrMapOvr>
    <a:masterClrMapping/>
  </p:clrMapOvr>
  <p:transition spd="slow" advTm="4693"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</a:t>
            </a:r>
            <a:r>
              <a:rPr kumimoji="1" lang="en-US" altLang="ja-JP" dirty="0" smtClean="0"/>
              <a:t>you!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4145399"/>
      </p:ext>
    </p:extLst>
  </p:cSld>
  <p:clrMapOvr>
    <a:masterClrMapping/>
  </p:clrMapOvr>
  <p:transition spd="slow" advTm="13544"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77300" y="1595196"/>
            <a:ext cx="6121400" cy="1911022"/>
          </a:xfrm>
        </p:spPr>
        <p:txBody>
          <a:bodyPr/>
          <a:lstStyle/>
          <a:p>
            <a:r>
              <a:rPr lang="en-US" altLang="ja-JP" dirty="0" smtClean="0"/>
              <a:t>QUESTIONS?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Github</a:t>
            </a:r>
            <a:r>
              <a:rPr lang="en-US" altLang="ja-JP" dirty="0"/>
              <a:t>: </a:t>
            </a:r>
            <a:r>
              <a:rPr lang="en-US" dirty="0">
                <a:hlinkClick r:id="rId2"/>
              </a:rPr>
              <a:t>github.com/leonardolouie30</a:t>
            </a:r>
          </a:p>
          <a:p>
            <a:r>
              <a:rPr lang="en-US" altLang="ja-JP" dirty="0" err="1"/>
              <a:t>Heroku</a:t>
            </a:r>
            <a:r>
              <a:rPr lang="en-US" altLang="ja-JP" dirty="0"/>
              <a:t>  </a:t>
            </a:r>
            <a:r>
              <a:rPr lang="en-US" dirty="0">
                <a:hlinkClick r:id="rId3"/>
              </a:rPr>
              <a:t>:heroku.com/</a:t>
            </a:r>
            <a:r>
              <a:rPr lang="en-US" dirty="0" err="1">
                <a:hlinkClick r:id="rId3"/>
              </a:rPr>
              <a:t>leonardolouie</a:t>
            </a:r>
            <a:endParaRPr lang="en-US" dirty="0">
              <a:hlinkClick r:id="rId3"/>
            </a:endParaRPr>
          </a:p>
          <a:p>
            <a:endParaRPr lang="en-US" altLang="ja-JP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8877300" y="3606315"/>
            <a:ext cx="6121400" cy="156541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E-mail: </a:t>
            </a:r>
            <a:r>
              <a:rPr lang="en-US" altLang="ja-JP" dirty="0" smtClean="0">
                <a:hlinkClick r:id="rId4"/>
              </a:rPr>
              <a:t>Leonardolouie30@gmail.com</a:t>
            </a:r>
            <a:endParaRPr lang="en-US" altLang="ja-JP" dirty="0" smtClean="0"/>
          </a:p>
          <a:p>
            <a:r>
              <a:rPr lang="en-US" altLang="ja-JP" dirty="0"/>
              <a:t>facebook.com/leonardolouie30</a:t>
            </a:r>
          </a:p>
          <a:p>
            <a:r>
              <a:rPr lang="en-US" altLang="ja-JP" dirty="0"/>
              <a:t>twitter.com/louieofficial30</a:t>
            </a:r>
          </a:p>
          <a:p>
            <a:endParaRPr lang="en-US" altLang="ja-JP" dirty="0" smtClean="0"/>
          </a:p>
          <a:p>
            <a:endParaRPr lang="en-US" dirty="0">
              <a:hlinkClick r:id="rId2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3" b="8193"/>
          <a:stretch>
            <a:fillRect/>
          </a:stretch>
        </p:blipFill>
        <p:spPr/>
      </p:pic>
      <p:sp>
        <p:nvSpPr>
          <p:cNvPr id="6" name="Title 9"/>
          <p:cNvSpPr txBox="1">
            <a:spLocks/>
          </p:cNvSpPr>
          <p:nvPr/>
        </p:nvSpPr>
        <p:spPr>
          <a:xfrm>
            <a:off x="9010650" y="4519082"/>
            <a:ext cx="6121400" cy="191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Repositories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784260"/>
      </p:ext>
    </p:extLst>
  </p:cSld>
  <p:clrMapOvr>
    <a:masterClrMapping/>
  </p:clrMapOvr>
  <p:transition spd="slow" advTm="4802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JAVA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Java is a computer </a:t>
            </a:r>
            <a:r>
              <a:rPr lang="en-US" sz="2400" dirty="0">
                <a:hlinkClick r:id="rId2"/>
              </a:rPr>
              <a:t>programming language</a:t>
            </a:r>
            <a:r>
              <a:rPr lang="en-US" sz="2400" dirty="0"/>
              <a:t>. It enables programmers to write computer instructions using English-based commands instead of having to write in numeric codes. It’s known as a high-level language because it can be read and written easily by humans.</a:t>
            </a:r>
            <a:endParaRPr kumimoji="1" lang="ja-JP" alt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7" r="34347"/>
          <a:stretch>
            <a:fillRect/>
          </a:stretch>
        </p:blipFill>
        <p:spPr>
          <a:xfrm>
            <a:off x="0" y="0"/>
            <a:ext cx="5724525" cy="10285413"/>
          </a:xfrm>
        </p:spPr>
      </p:pic>
    </p:spTree>
    <p:extLst>
      <p:ext uri="{BB962C8B-B14F-4D97-AF65-F5344CB8AC3E}">
        <p14:creationId xmlns:p14="http://schemas.microsoft.com/office/powerpoint/2010/main" val="1802430966"/>
      </p:ext>
    </p:extLst>
  </p:cSld>
  <p:clrMapOvr>
    <a:masterClrMapping/>
  </p:clrMapOvr>
  <p:transition spd="slow" advTm="5335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NETBEANS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NetBeans IDE is the official IDE for Java 8. With its editors, code analyzers, and converters, you can quickly and smoothly upgrade your applications to use new Java 8 language </a:t>
            </a:r>
            <a:r>
              <a:rPr lang="en-US" sz="1800" dirty="0" smtClean="0"/>
              <a:t>constructs functional </a:t>
            </a:r>
            <a:r>
              <a:rPr lang="en-US" sz="1800" dirty="0"/>
              <a:t>operations, and method references.</a:t>
            </a:r>
            <a:endParaRPr kumimoji="1" lang="ja-JP" alt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2" r="24372"/>
          <a:stretch>
            <a:fillRect/>
          </a:stretch>
        </p:blipFill>
        <p:spPr>
          <a:xfrm>
            <a:off x="0" y="0"/>
            <a:ext cx="5724525" cy="10285413"/>
          </a:xfrm>
        </p:spPr>
      </p:pic>
    </p:spTree>
    <p:extLst>
      <p:ext uri="{BB962C8B-B14F-4D97-AF65-F5344CB8AC3E}">
        <p14:creationId xmlns:p14="http://schemas.microsoft.com/office/powerpoint/2010/main" val="3112639077"/>
      </p:ext>
    </p:extLst>
  </p:cSld>
  <p:clrMapOvr>
    <a:masterClrMapping/>
  </p:clrMapOvr>
  <p:transition spd="slow" advTm="5335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JAVAX SWING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Part of the Java Foundation Classes (JFC)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Provides a rich set of GUI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Used to create a Java program with a graphical user interface (GUI)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table controls, list controls, tree controls, buttons, and labels, and so 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2" r="24372"/>
          <a:stretch>
            <a:fillRect/>
          </a:stretch>
        </p:blipFill>
        <p:spPr>
          <a:xfrm>
            <a:off x="0" y="0"/>
            <a:ext cx="5724525" cy="10285413"/>
          </a:xfrm>
        </p:spPr>
      </p:pic>
    </p:spTree>
    <p:extLst>
      <p:ext uri="{BB962C8B-B14F-4D97-AF65-F5344CB8AC3E}">
        <p14:creationId xmlns:p14="http://schemas.microsoft.com/office/powerpoint/2010/main" val="3577799686"/>
      </p:ext>
    </p:extLst>
  </p:cSld>
  <p:clrMapOvr>
    <a:masterClrMapping/>
  </p:clrMapOvr>
  <p:transition spd="slow" advTm="5335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features are available?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723601" y="1675963"/>
            <a:ext cx="5175251" cy="3051630"/>
          </a:xfrm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GUI components like button, checkbox, and so on…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Java 2D API: images, figures, animation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Pluggable look and feel: use samples or create your own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Data Transfer: cut, copy, paste, drag &amp; drop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Internationalization: supports different input language, right to left reading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Accessibility API: for people with disabilities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Undo Framework API: supports unlimited numbers of actions to undo and redo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Flexible Deployment: run within a browser as an applet or Java Web Start</a:t>
            </a:r>
          </a:p>
        </p:txBody>
      </p:sp>
    </p:spTree>
    <p:extLst>
      <p:ext uri="{BB962C8B-B14F-4D97-AF65-F5344CB8AC3E}">
        <p14:creationId xmlns:p14="http://schemas.microsoft.com/office/powerpoint/2010/main" val="911781814"/>
      </p:ext>
    </p:extLst>
  </p:cSld>
  <p:clrMapOvr>
    <a:masterClrMapping/>
  </p:clrMapOvr>
  <p:transition spd="slow" advTm="3919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does HelloWorld look like?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0723601" y="1675963"/>
            <a:ext cx="5175251" cy="3051630"/>
          </a:xfrm>
        </p:spPr>
        <p:txBody>
          <a:bodyPr>
            <a:noAutofit/>
          </a:bodyPr>
          <a:lstStyle/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/>
              <a:t>import </a:t>
            </a:r>
            <a:r>
              <a:rPr lang="en-US" sz="1200" b="1" dirty="0" err="1"/>
              <a:t>javax.swing</a:t>
            </a:r>
            <a:r>
              <a:rPr lang="en-US" sz="1200" b="1" dirty="0"/>
              <a:t>.*;        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sz="1200" dirty="0"/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/>
              <a:t>public class </a:t>
            </a:r>
            <a:r>
              <a:rPr lang="en-US" sz="1200" b="1" dirty="0" err="1"/>
              <a:t>HelloWorldSwing</a:t>
            </a:r>
            <a:r>
              <a:rPr lang="en-US" sz="1200" b="1" dirty="0"/>
              <a:t> {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/>
              <a:t>    private static void </a:t>
            </a:r>
            <a:r>
              <a:rPr lang="en-US" sz="1200" b="1" dirty="0" err="1"/>
              <a:t>createAndShowGUI</a:t>
            </a:r>
            <a:r>
              <a:rPr lang="en-US" sz="1200" b="1" dirty="0"/>
              <a:t>() {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//Create and set up the window.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</a:t>
            </a:r>
            <a:r>
              <a:rPr lang="en-US" sz="1200" dirty="0" err="1"/>
              <a:t>JFrame</a:t>
            </a:r>
            <a:r>
              <a:rPr lang="en-US" sz="1200" dirty="0"/>
              <a:t> frame = </a:t>
            </a:r>
            <a:r>
              <a:rPr lang="en-US" sz="1200" b="1" dirty="0"/>
              <a:t>new </a:t>
            </a:r>
            <a:r>
              <a:rPr lang="en-US" sz="1200" b="1" dirty="0" err="1"/>
              <a:t>JFrame</a:t>
            </a:r>
            <a:r>
              <a:rPr lang="en-US" sz="1200" b="1" dirty="0"/>
              <a:t>("</a:t>
            </a:r>
            <a:r>
              <a:rPr lang="en-US" sz="1200" b="1" dirty="0" err="1"/>
              <a:t>HelloWorldSwing</a:t>
            </a:r>
            <a:r>
              <a:rPr lang="en-US" sz="1200" b="1" dirty="0"/>
              <a:t>");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</a:t>
            </a:r>
            <a:r>
              <a:rPr lang="en-US" sz="1200" dirty="0" err="1"/>
              <a:t>frame.setDefaultCloseOperation</a:t>
            </a:r>
            <a:r>
              <a:rPr lang="en-US" sz="1200" dirty="0"/>
              <a:t>(</a:t>
            </a:r>
            <a:r>
              <a:rPr lang="en-US" sz="1200" dirty="0" err="1"/>
              <a:t>JFrame.</a:t>
            </a:r>
            <a:r>
              <a:rPr lang="en-US" sz="1200" i="1" dirty="0" err="1"/>
              <a:t>EXIT_ON_CLOSE</a:t>
            </a:r>
            <a:r>
              <a:rPr lang="en-US" sz="1200" i="1" dirty="0"/>
              <a:t>);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sz="1200" dirty="0"/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//Add the ubiquitous "Hello World" label.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</a:t>
            </a:r>
            <a:r>
              <a:rPr lang="en-US" sz="1200" dirty="0" err="1"/>
              <a:t>JLabel</a:t>
            </a:r>
            <a:r>
              <a:rPr lang="en-US" sz="1200" dirty="0"/>
              <a:t> label = </a:t>
            </a:r>
            <a:r>
              <a:rPr lang="en-US" sz="1200" b="1" dirty="0"/>
              <a:t>new </a:t>
            </a:r>
            <a:r>
              <a:rPr lang="en-US" sz="1200" b="1" dirty="0" err="1"/>
              <a:t>JLabel</a:t>
            </a:r>
            <a:r>
              <a:rPr lang="en-US" sz="1200" b="1" dirty="0"/>
              <a:t>("Hello World");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</a:t>
            </a:r>
            <a:r>
              <a:rPr lang="en-US" sz="1200" dirty="0" err="1"/>
              <a:t>frame.getContentPane</a:t>
            </a:r>
            <a:r>
              <a:rPr lang="en-US" sz="1200" dirty="0"/>
              <a:t>().add(label);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sz="1200" dirty="0"/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//Display the window.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</a:t>
            </a:r>
            <a:r>
              <a:rPr lang="en-US" sz="1200" dirty="0" err="1"/>
              <a:t>frame.pack</a:t>
            </a:r>
            <a:r>
              <a:rPr lang="en-US" sz="1200" dirty="0"/>
              <a:t>();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</a:t>
            </a:r>
            <a:r>
              <a:rPr lang="en-US" sz="1200" dirty="0" err="1"/>
              <a:t>frame.setVisible</a:t>
            </a:r>
            <a:r>
              <a:rPr lang="en-US" sz="1200" dirty="0"/>
              <a:t>(</a:t>
            </a:r>
            <a:r>
              <a:rPr lang="en-US" sz="1200" b="1" dirty="0"/>
              <a:t>true);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}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sz="1200" dirty="0"/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</a:t>
            </a:r>
            <a:r>
              <a:rPr lang="en-US" sz="1200" b="1" dirty="0"/>
              <a:t>public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 {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//Schedule a job for the event-dispatching thread: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//creating and showing this application's GUI.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</a:t>
            </a:r>
            <a:r>
              <a:rPr lang="en-US" sz="1200" dirty="0" err="1"/>
              <a:t>javax.swing.SwingUtilities.</a:t>
            </a:r>
            <a:r>
              <a:rPr lang="en-US" sz="1200" i="1" dirty="0" err="1"/>
              <a:t>invokeLater</a:t>
            </a:r>
            <a:r>
              <a:rPr lang="en-US" sz="1200" i="1" dirty="0"/>
              <a:t>(</a:t>
            </a:r>
            <a:r>
              <a:rPr lang="en-US" sz="1200" b="1" i="1" dirty="0"/>
              <a:t>new Runnable() {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    </a:t>
            </a:r>
            <a:r>
              <a:rPr lang="en-US" sz="1200" b="1" dirty="0"/>
              <a:t>public void run() {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        </a:t>
            </a:r>
            <a:r>
              <a:rPr lang="en-US" sz="1200" i="1" dirty="0" err="1"/>
              <a:t>createAndShowGUI</a:t>
            </a:r>
            <a:r>
              <a:rPr lang="en-US" sz="1200" i="1" dirty="0"/>
              <a:t>();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    }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    });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    }</a:t>
            </a:r>
          </a:p>
          <a:p>
            <a:pPr marL="109728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dirty="0"/>
              <a:t>}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1226" y="619114"/>
            <a:ext cx="4091958" cy="1374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9756825"/>
      </p:ext>
    </p:extLst>
  </p:cSld>
  <p:clrMapOvr>
    <a:masterClrMapping/>
  </p:clrMapOvr>
  <p:transition spd="slow" advTm="3919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pic>
        <p:nvPicPr>
          <p:cNvPr id="6" name="Picture 2" descr="http://java.sun.com/docs/books/tutorial/figures/uiswing/learn/nb-swing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25" y="532438"/>
            <a:ext cx="10896512" cy="325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java.sun.com/docs/books/tutorial/figures/uiswing/learn/nb-swing-1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712254"/>
            <a:ext cx="4790779" cy="654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The Completed GU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99" y="4012120"/>
            <a:ext cx="5850559" cy="511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6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65">
        <p14:flip dir="r"/>
      </p:transition>
    </mc:Choice>
    <mc:Fallback xmlns="">
      <p:transition spd="slow" advTm="36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5668</TotalTime>
  <Words>1241</Words>
  <Application>Microsoft Office PowerPoint</Application>
  <PresentationFormat>Custom</PresentationFormat>
  <Paragraphs>319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游ゴシック</vt:lpstr>
      <vt:lpstr>Arial</vt:lpstr>
      <vt:lpstr>Coo Hew</vt:lpstr>
      <vt:lpstr>Georgia</vt:lpstr>
      <vt:lpstr>Gidole</vt:lpstr>
      <vt:lpstr>Spica Neue</vt:lpstr>
      <vt:lpstr>Spica Neue Bold</vt:lpstr>
      <vt:lpstr>Wingdings</vt:lpstr>
      <vt:lpstr>Contents</vt:lpstr>
      <vt:lpstr>No Footer</vt:lpstr>
      <vt:lpstr>NetBeans Java Swing Desktop App with CRUD Operations Using MySql</vt:lpstr>
      <vt:lpstr>Contents</vt:lpstr>
      <vt:lpstr>HELLO “I AM LEONARDO LOUIE ORDONEZ” </vt:lpstr>
      <vt:lpstr>WHAT IS JAVA</vt:lpstr>
      <vt:lpstr>WHAT IS NETBEANS</vt:lpstr>
      <vt:lpstr>JAVAX SWING </vt:lpstr>
      <vt:lpstr>What features are available?</vt:lpstr>
      <vt:lpstr>How does HelloWorld look like?</vt:lpstr>
      <vt:lpstr>About us</vt:lpstr>
      <vt:lpstr>ADVANTAGES</vt:lpstr>
      <vt:lpstr>JAVA OOP BASICS</vt:lpstr>
      <vt:lpstr>CRUD</vt:lpstr>
      <vt:lpstr>TECH STACK</vt:lpstr>
      <vt:lpstr>CREATING UI USING JAVA SWING </vt:lpstr>
      <vt:lpstr>CREATE DATABASE</vt:lpstr>
      <vt:lpstr>CREATE TABLE</vt:lpstr>
      <vt:lpstr>LIBRARIES</vt:lpstr>
      <vt:lpstr>DATABASE CONNECTION  </vt:lpstr>
      <vt:lpstr>SETTING UP ARRAY LIST</vt:lpstr>
      <vt:lpstr>TRANSFERING DATA FROM DATABASE TO ARRAY LIST  USING SELECT DDL STATEMENT</vt:lpstr>
      <vt:lpstr>TRANSEFERING ARRAY LIST TO TABLE</vt:lpstr>
      <vt:lpstr>CLICK EVENT</vt:lpstr>
      <vt:lpstr>CRUD FUNCTION </vt:lpstr>
      <vt:lpstr>CALLING FUNCTION </vt:lpstr>
      <vt:lpstr>QUESTION AND ANSWER</vt:lpstr>
      <vt:lpstr>“WAG MAGSETTLE SA PAGE 1 NI GOOGLE”</vt:lpstr>
      <vt:lpstr>“PASSION SA GINAGAWA”</vt:lpstr>
      <vt:lpstr>“BE HUMBLE NOT HUMBOG”</vt:lpstr>
      <vt:lpstr>“TIWALA SA SARILI”</vt:lpstr>
      <vt:lpstr>“CODES LANG NG CODES GAGALING DIN TAYO”</vt:lpstr>
      <vt:lpstr>“TIWALA LANG KAY LORD”</vt:lpstr>
      <vt:lpstr>The future starts today, not tomorrow.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leonardolouie30</cp:lastModifiedBy>
  <cp:revision>292</cp:revision>
  <dcterms:created xsi:type="dcterms:W3CDTF">2016-10-08T14:15:50Z</dcterms:created>
  <dcterms:modified xsi:type="dcterms:W3CDTF">2018-11-15T12:07:42Z</dcterms:modified>
</cp:coreProperties>
</file>