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EF6BD-87E4-4806-A277-42CE981DC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1BAD02-C12B-4526-A34E-4417D3EF0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138FD1-D50B-4D6E-8D5C-7BB4CF92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42EE-4BBC-4502-ABA5-3C3DD598DDDF}" type="datetimeFigureOut">
              <a:rPr lang="es-ES" smtClean="0"/>
              <a:t>08/03/2022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E9F57B-71E9-41C3-8699-D5F46E58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14AFF3-66C9-4D16-893B-06376194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D7F5-7C4C-4AF0-A6B7-1998C8A70B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820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4DFAF-086C-463F-806F-CE712E7B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9087D0-1658-4940-823D-0CBCE9AD9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02CDC3-651B-418F-A006-4D42C071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42EE-4BBC-4502-ABA5-3C3DD598DDDF}" type="datetimeFigureOut">
              <a:rPr lang="es-ES" smtClean="0"/>
              <a:t>08/03/2022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E0D70A-DB5F-49B6-83CF-23E89181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8493DF-FAC7-4BF3-8181-791EC0B9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D7F5-7C4C-4AF0-A6B7-1998C8A70B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380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E39588-4C13-42CC-AE18-A656A6187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2CDCD7-FE4C-4440-B17F-828779DFB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78EEF2-B188-491C-B6B7-372D619C3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42EE-4BBC-4502-ABA5-3C3DD598DDDF}" type="datetimeFigureOut">
              <a:rPr lang="es-ES" smtClean="0"/>
              <a:t>08/03/2022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660353-609E-438D-AE77-4FFA2422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0D5985-3937-4B7E-B273-DBABBE0E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D7F5-7C4C-4AF0-A6B7-1998C8A70B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189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1B994-C172-40D8-8B08-E839DB25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E4F398-3104-48A7-A39A-DD9B76284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F2ED48-5ECB-4E03-A6FF-D898A860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42EE-4BBC-4502-ABA5-3C3DD598DDDF}" type="datetimeFigureOut">
              <a:rPr lang="es-ES" smtClean="0"/>
              <a:t>08/03/2022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18C4A9-23F3-466D-9CDE-527B8B92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9D506A-0AC4-40F9-B75E-76FAF034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D7F5-7C4C-4AF0-A6B7-1998C8A70B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401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E2D77-ACE0-4BC2-8853-A8A3B42D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F05DCB-4405-497F-82C6-43FF99BF6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D06FD7-1A27-4DD6-9BD0-E0234B6D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42EE-4BBC-4502-ABA5-3C3DD598DDDF}" type="datetimeFigureOut">
              <a:rPr lang="es-ES" smtClean="0"/>
              <a:t>08/03/2022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3E7AF6-49E1-4FD2-B7C9-BDC997BB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58DC2A-9350-43C1-A6BC-29F1F8D7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D7F5-7C4C-4AF0-A6B7-1998C8A70B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479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1C37C-7E79-4AE4-B8CE-B4860C82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563CF3-819C-4EA3-A436-8D2A188B1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00796D-BE4C-42E4-BE11-187C38AA6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4823F7-00A4-4120-9A9E-65FF5E76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42EE-4BBC-4502-ABA5-3C3DD598DDDF}" type="datetimeFigureOut">
              <a:rPr lang="es-ES" smtClean="0"/>
              <a:t>08/03/2022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2C51CF-A0F4-4F54-8766-7576CF5F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88B146-B396-49FB-ABEB-29A9725C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D7F5-7C4C-4AF0-A6B7-1998C8A70B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46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B1623-E0BF-4548-97D5-2F800208F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D6898A-CEF4-4213-AF34-E20CDF762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089F85-DFCE-4625-B43A-4F296191C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F2F835D-6E24-4912-9CEA-DE241F6F2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2ED2A2-8147-43DF-A8E4-31586FA47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539BA4-EB09-424B-9CDC-8D51DAC6F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42EE-4BBC-4502-ABA5-3C3DD598DDDF}" type="datetimeFigureOut">
              <a:rPr lang="es-ES" smtClean="0"/>
              <a:t>08/03/2022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C208AC-BEC8-41CA-A72E-C577DBAD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BC4E3EA-637A-44DC-AD55-2F5E6F44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D7F5-7C4C-4AF0-A6B7-1998C8A70B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06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B4DD5-DD53-4C7D-B970-BFF26B83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E609C00-B219-4763-AADD-F72BA5ED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42EE-4BBC-4502-ABA5-3C3DD598DDDF}" type="datetimeFigureOut">
              <a:rPr lang="es-ES" smtClean="0"/>
              <a:t>08/03/2022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71B96DF-21F1-47A5-8AF2-399CABF9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4B0850-7C91-4CC5-AC58-4D6C8262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D7F5-7C4C-4AF0-A6B7-1998C8A70B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192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59C59D3-7B11-4432-8AC8-0CBD835F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42EE-4BBC-4502-ABA5-3C3DD598DDDF}" type="datetimeFigureOut">
              <a:rPr lang="es-ES" smtClean="0"/>
              <a:t>08/03/2022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7652AB-1FC1-479F-A74A-7CD6B1DE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6F3D55-3EE1-452D-BE99-69BB0988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D7F5-7C4C-4AF0-A6B7-1998C8A70B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55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36E1F-F3A0-49F8-88E0-763B661F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C26D99-ECDE-4036-AB39-59D9743A7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A9608E-7A30-4866-ACFC-DB4860A66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B08FAF-8B28-49EC-86EF-8083685BF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42EE-4BBC-4502-ABA5-3C3DD598DDDF}" type="datetimeFigureOut">
              <a:rPr lang="es-ES" smtClean="0"/>
              <a:t>08/03/2022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326040-2DFF-43F7-857B-D32CD898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E406B3-2B78-49FC-B746-913A333A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D7F5-7C4C-4AF0-A6B7-1998C8A70B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181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C9F51-3C0F-4F9C-84BD-1E5661B5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AF00AE1-8A3A-4C3C-9B3F-3D8E6DD66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C31DE3-60FC-4C36-8199-CAEF86726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71BA9C-AF65-41F6-981F-A124487FB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42EE-4BBC-4502-ABA5-3C3DD598DDDF}" type="datetimeFigureOut">
              <a:rPr lang="es-ES" smtClean="0"/>
              <a:t>08/03/2022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ACC330-405C-4D5F-BEA5-453F6938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EE25CD-8139-4BC0-AF6C-B17B097B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D7F5-7C4C-4AF0-A6B7-1998C8A70B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728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335E5DB-469C-43C3-AA4A-7CFB0D5A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ECE565-3DB6-4279-A769-060F60800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856A45-DF98-4CBE-A81F-04D3BFE97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142EE-4BBC-4502-ABA5-3C3DD598DDDF}" type="datetimeFigureOut">
              <a:rPr lang="es-ES" smtClean="0"/>
              <a:t>08/03/2022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5FBF73-2FAA-496A-9157-D6C3B6004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1144C7-DF86-4D45-B911-A877290B1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DD7F5-7C4C-4AF0-A6B7-1998C8A70B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28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E91C4F0-A092-48C3-8185-921F5BC5D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198"/>
            <a:ext cx="9144000" cy="583882"/>
          </a:xfrm>
        </p:spPr>
        <p:txBody>
          <a:bodyPr/>
          <a:lstStyle/>
          <a:p>
            <a:r>
              <a:rPr lang="es-ES" dirty="0"/>
              <a:t>Git Clone &lt;</a:t>
            </a:r>
            <a:r>
              <a:rPr lang="es-ES" dirty="0" err="1"/>
              <a:t>url</a:t>
            </a:r>
            <a:r>
              <a:rPr lang="es-ES" dirty="0"/>
              <a:t>&gt;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04D00EB9-9226-4724-9D8C-A44EE2E0C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81" y="1305473"/>
            <a:ext cx="8700919" cy="504844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73C3F24-97C6-4107-A1B6-866A97594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120" y="176843"/>
            <a:ext cx="4029710" cy="1845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FB6045E-6A27-4B25-B5DB-389E2865D503}"/>
              </a:ext>
            </a:extLst>
          </p:cNvPr>
          <p:cNvSpPr txBox="1"/>
          <p:nvPr/>
        </p:nvSpPr>
        <p:spPr>
          <a:xfrm>
            <a:off x="493881" y="659142"/>
            <a:ext cx="6973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Primero nos ubicamos en la carpeta donde queremos descargar/clonar los repositorios</a:t>
            </a:r>
          </a:p>
        </p:txBody>
      </p:sp>
    </p:spTree>
    <p:extLst>
      <p:ext uri="{BB962C8B-B14F-4D97-AF65-F5344CB8AC3E}">
        <p14:creationId xmlns:p14="http://schemas.microsoft.com/office/powerpoint/2010/main" val="224678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E91C4F0-A092-48C3-8185-921F5BC5D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198"/>
            <a:ext cx="9144000" cy="583882"/>
          </a:xfrm>
        </p:spPr>
        <p:txBody>
          <a:bodyPr/>
          <a:lstStyle/>
          <a:p>
            <a:r>
              <a:rPr lang="es-ES" dirty="0"/>
              <a:t>Git Status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19AD6D25-7191-41BE-AA23-EFC4461B4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777744"/>
            <a:ext cx="8290559" cy="56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2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E91C4F0-A092-48C3-8185-921F5BC5D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198"/>
            <a:ext cx="9144000" cy="583882"/>
          </a:xfrm>
        </p:spPr>
        <p:txBody>
          <a:bodyPr/>
          <a:lstStyle/>
          <a:p>
            <a:r>
              <a:rPr lang="es-ES" dirty="0"/>
              <a:t>Copiar contenido del proyecto en local, excluyendo la carpeta .idea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AF5999-1DB7-46CE-998C-B70F99D72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1413192"/>
            <a:ext cx="5752157" cy="3250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8D139E4-DE1E-4A87-B71F-4479E0926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940" y="3429000"/>
            <a:ext cx="4953000" cy="2676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Flecha: doblada 6">
            <a:extLst>
              <a:ext uri="{FF2B5EF4-FFF2-40B4-BE49-F238E27FC236}">
                <a16:creationId xmlns:a16="http://schemas.microsoft.com/office/drawing/2014/main" id="{409F9D9C-218E-4E3E-B77F-E298007A130A}"/>
              </a:ext>
            </a:extLst>
          </p:cNvPr>
          <p:cNvSpPr/>
          <p:nvPr/>
        </p:nvSpPr>
        <p:spPr>
          <a:xfrm rot="5400000">
            <a:off x="7213598" y="1906696"/>
            <a:ext cx="1076116" cy="147743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79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E91C4F0-A092-48C3-8185-921F5BC5D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198"/>
            <a:ext cx="9144000" cy="583882"/>
          </a:xfrm>
        </p:spPr>
        <p:txBody>
          <a:bodyPr/>
          <a:lstStyle/>
          <a:p>
            <a:r>
              <a:rPr lang="es-ES" dirty="0"/>
              <a:t>Git </a:t>
            </a:r>
            <a:r>
              <a:rPr lang="es-ES" dirty="0" err="1"/>
              <a:t>Add</a:t>
            </a:r>
            <a:r>
              <a:rPr lang="es-ES" dirty="0"/>
              <a:t> .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68149F5F-5953-4374-A59A-DE69B787D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80984"/>
            <a:ext cx="7487920" cy="514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E91C4F0-A092-48C3-8185-921F5BC5D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198"/>
            <a:ext cx="9144000" cy="583882"/>
          </a:xfrm>
        </p:spPr>
        <p:txBody>
          <a:bodyPr/>
          <a:lstStyle/>
          <a:p>
            <a:r>
              <a:rPr lang="es-ES" dirty="0"/>
              <a:t>Git Status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B58C0F63-B2E5-495F-A990-BF6833845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0024"/>
            <a:ext cx="7244080" cy="497459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E19B2F1-88AD-4350-846A-98293DD4C74A}"/>
              </a:ext>
            </a:extLst>
          </p:cNvPr>
          <p:cNvSpPr txBox="1"/>
          <p:nvPr/>
        </p:nvSpPr>
        <p:spPr>
          <a:xfrm>
            <a:off x="8971281" y="1310640"/>
            <a:ext cx="306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Verificar lo nuevo para publicar</a:t>
            </a:r>
          </a:p>
        </p:txBody>
      </p:sp>
    </p:spTree>
    <p:extLst>
      <p:ext uri="{BB962C8B-B14F-4D97-AF65-F5344CB8AC3E}">
        <p14:creationId xmlns:p14="http://schemas.microsoft.com/office/powerpoint/2010/main" val="2288845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E91C4F0-A092-48C3-8185-921F5BC5D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198"/>
            <a:ext cx="9144000" cy="583882"/>
          </a:xfrm>
        </p:spPr>
        <p:txBody>
          <a:bodyPr/>
          <a:lstStyle/>
          <a:p>
            <a:r>
              <a:rPr lang="es-ES" dirty="0"/>
              <a:t>Git </a:t>
            </a:r>
            <a:r>
              <a:rPr lang="es-ES" dirty="0" err="1"/>
              <a:t>Commit</a:t>
            </a:r>
            <a:r>
              <a:rPr lang="es-ES" dirty="0"/>
              <a:t> -m ‘mensaje’ 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41EF7D4F-F239-43BC-9E85-32F1CD766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80984"/>
            <a:ext cx="7853680" cy="539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1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E91C4F0-A092-48C3-8185-921F5BC5D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198"/>
            <a:ext cx="9144000" cy="583882"/>
          </a:xfrm>
        </p:spPr>
        <p:txBody>
          <a:bodyPr/>
          <a:lstStyle/>
          <a:p>
            <a:r>
              <a:rPr lang="es-ES" dirty="0"/>
              <a:t>Git </a:t>
            </a:r>
            <a:r>
              <a:rPr lang="es-ES" dirty="0" err="1"/>
              <a:t>Push</a:t>
            </a:r>
            <a:endParaRPr lang="es-ES" dirty="0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CEC1C079-7038-4EA3-A752-B94711A5C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98104"/>
            <a:ext cx="8188960" cy="562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48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E91C4F0-A092-48C3-8185-921F5BC5D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198"/>
            <a:ext cx="9144000" cy="583882"/>
          </a:xfrm>
        </p:spPr>
        <p:txBody>
          <a:bodyPr/>
          <a:lstStyle/>
          <a:p>
            <a:r>
              <a:rPr lang="es-ES" dirty="0"/>
              <a:t>Git Status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B5D91F32-2225-4103-8897-4F3C4C3F4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80984"/>
            <a:ext cx="7853680" cy="539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95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53</Words>
  <Application>Microsoft Office PowerPoint</Application>
  <PresentationFormat>Panorámica</PresentationFormat>
  <Paragraphs>10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Perez</dc:creator>
  <cp:lastModifiedBy>Leonardo Perez</cp:lastModifiedBy>
  <cp:revision>1</cp:revision>
  <dcterms:created xsi:type="dcterms:W3CDTF">2022-03-08T16:55:47Z</dcterms:created>
  <dcterms:modified xsi:type="dcterms:W3CDTF">2022-03-08T17:05:32Z</dcterms:modified>
</cp:coreProperties>
</file>