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73" r:id="rId10"/>
    <p:sldId id="265" r:id="rId11"/>
    <p:sldId id="272" r:id="rId12"/>
    <p:sldId id="266" r:id="rId13"/>
    <p:sldId id="267" r:id="rId14"/>
    <p:sldId id="268" r:id="rId15"/>
    <p:sldId id="271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1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26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44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5259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79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20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97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0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4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2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9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9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6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7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2B37-4823-4D41-B679-8F83783A68F3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55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206280@fe.up.pt" TargetMode="External"/><Relationship Id="rId2" Type="http://schemas.openxmlformats.org/officeDocument/2006/relationships/hyperlink" Target="mailto:up202208654@fe.up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F338-C40F-38BF-21FF-9E84B8F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18458"/>
            <a:ext cx="8915399" cy="2262781"/>
          </a:xfrm>
        </p:spPr>
        <p:txBody>
          <a:bodyPr/>
          <a:lstStyle/>
          <a:p>
            <a:r>
              <a:rPr lang="pt-PT" dirty="0"/>
              <a:t>L.EIC </a:t>
            </a:r>
            <a:r>
              <a:rPr lang="pt-PT" dirty="0" err="1"/>
              <a:t>Schedules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8A6D23-3ADB-5A07-B094-3F500683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147" y="4777379"/>
            <a:ext cx="3749465" cy="1126283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                                                                                                David Carvalho            </a:t>
            </a:r>
            <a:r>
              <a:rPr lang="pt-PT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up202208654</a:t>
            </a:r>
            <a:r>
              <a:rPr lang="pt-PT" dirty="0"/>
              <a:t>                                                                 Leonardo Magalhães  </a:t>
            </a:r>
            <a:r>
              <a:rPr lang="pt-PT" u="sng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up202208726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/>
              <a:t>                                                                                                            Tiago Pinto                     </a:t>
            </a:r>
            <a:r>
              <a:rPr lang="pt-PT" sz="1800" u="sng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up202206280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CF6F3-CE05-10F9-D1BE-86A4DD50D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74A7A-D6E5-23B0-5084-292E9E14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361AD0-4A4C-2A6C-C56C-696A87D1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AFBA98-0FA0-9192-3BB9-44C81755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10" y="875323"/>
            <a:ext cx="6041761" cy="55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6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74A7A-D6E5-23B0-5084-292E9E14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361AD0-4A4C-2A6C-C56C-696A87D1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322271-9890-E787-E22F-8F3D91D9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1" y="1582506"/>
            <a:ext cx="7066573" cy="37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8879D-C82B-953F-A063-4AD30F58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Lesson</a:t>
            </a:r>
            <a:endParaRPr lang="pt-PT" dirty="0"/>
          </a:p>
        </p:txBody>
      </p:sp>
      <p:pic>
        <p:nvPicPr>
          <p:cNvPr id="5" name="Marcador de Posição de Conteúdo 4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4FF024AA-F8BB-1DC2-848D-66B2C727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3" y="934661"/>
            <a:ext cx="6150634" cy="5535571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69C236-7F15-BAFF-4A18-E8AFCB22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10868-2942-3288-7294-C737243B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Schedule</a:t>
            </a:r>
          </a:p>
        </p:txBody>
      </p:sp>
      <p:pic>
        <p:nvPicPr>
          <p:cNvPr id="6" name="Marcador de Posição de Conteúdo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E29C1AEC-B534-EAC3-749B-7D1FC4A3D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91" y="1071234"/>
            <a:ext cx="4607557" cy="4989328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8B5651-C234-A33D-BA9C-695D64F0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A42DE-830E-578B-23D0-26F6D771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Request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B9F2DE-3B51-2F03-C37C-FAE2E823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85E9EA-0EF3-EF2F-346E-B361A302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33" y="1700598"/>
            <a:ext cx="7682279" cy="47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A42DE-830E-578B-23D0-26F6D771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Request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B9F2DE-3B51-2F03-C37C-FAE2E823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3B886F-25B4-5AD3-2189-1CC05C9D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41" y="2274278"/>
            <a:ext cx="9903120" cy="28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4B5C5-84BB-8017-6400-5A61181B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pic>
        <p:nvPicPr>
          <p:cNvPr id="5" name="Marcador de Posição de Conteúdo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2306505-29FD-B35D-2871-7AA4B5096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1" y="899482"/>
            <a:ext cx="3469892" cy="5532815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58BFB-5842-4874-5BB9-34562FF2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907C-715D-8752-6B01-A1B2BDC5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Visualização de horários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209F039-1743-4F31-997A-0895123A9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78" y="1479832"/>
            <a:ext cx="5087222" cy="334303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BF5C4C-FD71-7466-BBE1-37A2457A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76" y="4953001"/>
            <a:ext cx="6283935" cy="17726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654B6A-2DA3-A7B2-0CC2-26FB9F3C1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00" y="1419932"/>
            <a:ext cx="5087222" cy="34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1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BA72C-6F22-68C8-5D96-217BFBC0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Visualização de estudantes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0D8A9-B8AD-970B-0DDE-FCFF3B15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2" y="1505491"/>
            <a:ext cx="3112406" cy="50338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1434A5-50DA-8012-22F7-572FF996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7"/>
          <a:stretch/>
        </p:blipFill>
        <p:spPr>
          <a:xfrm>
            <a:off x="3763596" y="1505491"/>
            <a:ext cx="3481266" cy="24494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3E0DF4-2792-F112-2C07-C682AC13E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63"/>
          <a:stretch/>
        </p:blipFill>
        <p:spPr>
          <a:xfrm>
            <a:off x="3763596" y="4414296"/>
            <a:ext cx="3481266" cy="1876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2AE583-6227-DBF8-CE34-C36A340A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004" y="1964456"/>
            <a:ext cx="3182973" cy="39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BA72C-6F22-68C8-5D96-217BFBC0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694" y="600664"/>
            <a:ext cx="8911687" cy="1280890"/>
          </a:xfrm>
        </p:spPr>
        <p:txBody>
          <a:bodyPr/>
          <a:lstStyle/>
          <a:p>
            <a:r>
              <a:rPr lang="pt-PT" dirty="0"/>
              <a:t>Visualização do número de estudantes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36A1A6-AD67-86E7-F2CE-8A7348520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62"/>
          <a:stretch/>
        </p:blipFill>
        <p:spPr>
          <a:xfrm>
            <a:off x="1414966" y="2046493"/>
            <a:ext cx="4088147" cy="11109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558541-3741-5ED7-D0E4-FECD2A99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28"/>
          <a:stretch/>
        </p:blipFill>
        <p:spPr>
          <a:xfrm>
            <a:off x="1419731" y="4037635"/>
            <a:ext cx="4083381" cy="13949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D738C9F-5BBD-21DC-6A61-0811BC667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576"/>
          <a:stretch/>
        </p:blipFill>
        <p:spPr>
          <a:xfrm>
            <a:off x="7008750" y="4037635"/>
            <a:ext cx="3870631" cy="14800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1536BE-C901-FBE7-DC03-4D97D8E8E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884" y="2018485"/>
            <a:ext cx="3845497" cy="11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E6F324-0E5C-B7B0-4685-39396CEF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211" y="4953000"/>
            <a:ext cx="6406400" cy="1197633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pt-PT" b="1" dirty="0"/>
              <a:t>“A arte de programar consiste em organizar e dominar         a complexidade. “</a:t>
            </a:r>
          </a:p>
          <a:p>
            <a:pPr marL="0" indent="0" algn="r">
              <a:buNone/>
            </a:pPr>
            <a:endParaRPr lang="pt-PT" dirty="0"/>
          </a:p>
          <a:p>
            <a:pPr marL="0" indent="0">
              <a:buNone/>
            </a:pPr>
            <a:r>
              <a:rPr lang="pt-PT" sz="1600" dirty="0"/>
              <a:t>                                                                           </a:t>
            </a:r>
            <a:r>
              <a:rPr lang="pt-PT" sz="1600" i="1" dirty="0" err="1"/>
              <a:t>Edsger</a:t>
            </a:r>
            <a:r>
              <a:rPr lang="pt-PT" sz="1600" i="1" dirty="0"/>
              <a:t> W. </a:t>
            </a:r>
            <a:r>
              <a:rPr lang="pt-PT" sz="1600" i="1" dirty="0" err="1"/>
              <a:t>Dijkstra</a:t>
            </a:r>
            <a:endParaRPr lang="pt-PT" sz="16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13887-755A-5A36-0BE6-A05AF900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77293-6CC7-D524-3D28-51420401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Visualização de turmas/</a:t>
            </a:r>
            <a:r>
              <a:rPr lang="pt-PT" dirty="0" err="1"/>
              <a:t>UCs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2E8A25A-88B6-2780-9C57-D7884E7C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862" y="2330572"/>
            <a:ext cx="4716175" cy="253841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219538-CB8B-342B-228F-F6D2CB05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365" y="1617296"/>
            <a:ext cx="3360371" cy="44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8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246C-5CA3-F062-1DEE-8AFE84C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Modificação de </a:t>
            </a:r>
            <a:r>
              <a:rPr lang="pt-PT" dirty="0" err="1"/>
              <a:t>UCs</a:t>
            </a:r>
            <a:r>
              <a:rPr lang="pt-PT" dirty="0"/>
              <a:t>/Turmas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7222B1C-BABF-BC71-87E2-976F77049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80" b="1901"/>
          <a:stretch/>
        </p:blipFill>
        <p:spPr>
          <a:xfrm>
            <a:off x="256310" y="1904999"/>
            <a:ext cx="3509685" cy="370644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D83E00-BDEB-7633-8744-8854493F5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62"/>
          <a:stretch/>
        </p:blipFill>
        <p:spPr>
          <a:xfrm>
            <a:off x="4055594" y="1904999"/>
            <a:ext cx="3596718" cy="37064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919419-0B02-B184-7C1D-38C3C0AE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326" y="1904999"/>
            <a:ext cx="3852301" cy="37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BA00-4A8F-962B-D2E4-D785268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Guardar informação em ficheiros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749039-8BDF-B35A-FD8A-25632EB7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2049392"/>
            <a:ext cx="3301530" cy="41844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0A083B-3D68-B672-9E27-14D12858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40" y="2049392"/>
            <a:ext cx="6372225" cy="1371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9067D1-0B44-43F2-365B-9D7050515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27" y="4082539"/>
            <a:ext cx="5657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5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F0E4-C17D-5953-941D-4324911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BF262F-6640-7993-2149-0AADA99A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projeto proposto, esforçamo-nos ao máximo para aplicar conceitos avançados de algoritmos e estruturas de dados de maneira eficaz e eficiente.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Trabalhamos intensamente na análise de algoritmos e na escolha das estruturas de dados mais adequadas para garantir o desempenho eficiente do projeto.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Procuramos também otimizar a complexidade temporal e espacial do código, recorrendo a análises de complexidade e testes de desempenho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7AFC9-FD06-ABBA-80AD-54C87C4F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A99BDD-B92E-F254-E09F-F5C1D223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11" y="3036498"/>
            <a:ext cx="8097178" cy="3081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4000" b="1" dirty="0"/>
              <a:t>Obrigado!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69C220-EE8E-C951-3263-DFA9741F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DA442-E7AF-6E22-D59D-64385961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766AA5-D76F-1FB4-B875-3837D736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Introdução</a:t>
            </a:r>
          </a:p>
          <a:p>
            <a:endParaRPr lang="pt-PT" sz="2000" dirty="0"/>
          </a:p>
          <a:p>
            <a:r>
              <a:rPr lang="pt-PT" sz="2000" dirty="0"/>
              <a:t>Classes 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000" dirty="0"/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0CE419-1BEA-7B45-C99E-6A200C45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B3FE-46C0-B05E-B9C8-FC065BBF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6C226E-82A6-BDF0-D5F3-F3DC95BD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No âmbito da disciplina de Algoritmos e Estruturas de Dados, procuramos desenvolver um projeto que reflete a nossa dedicação à aplicação prática de conceitos avançados nesta área.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Recorremos a uma cuidadosa seleção de algoritmos e estruturas de dados, como também à resolução de problemas com base no “Divide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Conquer</a:t>
            </a:r>
            <a:r>
              <a:rPr lang="pt-PT" dirty="0"/>
              <a:t>”.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Esperamos que o nosso projeto vá de encontro e cumpra os objetivos propostos.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49C850-208E-852A-E89C-2DC6BB3A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1F09-3C7E-8D50-F344-0CECCEA1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84AF79-5318-9DDC-4DEE-F9A91991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Usamos as seguintes classes: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Data</a:t>
            </a:r>
          </a:p>
          <a:p>
            <a:r>
              <a:rPr lang="pt-PT" dirty="0" err="1"/>
              <a:t>Student</a:t>
            </a:r>
            <a:endParaRPr lang="pt-PT" dirty="0"/>
          </a:p>
          <a:p>
            <a:r>
              <a:rPr lang="pt-PT" dirty="0"/>
              <a:t>UC</a:t>
            </a:r>
          </a:p>
          <a:p>
            <a:r>
              <a:rPr lang="pt-PT" dirty="0" err="1"/>
              <a:t>Lesson</a:t>
            </a:r>
            <a:endParaRPr lang="pt-PT" dirty="0"/>
          </a:p>
          <a:p>
            <a:r>
              <a:rPr lang="pt-PT" dirty="0"/>
              <a:t>Schedule</a:t>
            </a:r>
          </a:p>
          <a:p>
            <a:r>
              <a:rPr lang="pt-PT" dirty="0"/>
              <a:t>Menu</a:t>
            </a:r>
          </a:p>
          <a:p>
            <a:r>
              <a:rPr lang="pt-PT" dirty="0" err="1"/>
              <a:t>Request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3A6E8C-1EAD-74B8-689B-8D53B3EF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1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BD64D-3CB6-5AE1-CEC6-A670F5B5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DBD9CC-5506-FCDA-0B65-B1719E1D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41340F-29A1-E068-A992-972CDEF3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89" y="891361"/>
            <a:ext cx="5264733" cy="54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7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DE5C0-DB9D-42FE-0D81-F89EB4B1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E93862-EB83-5430-A633-54946438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-4313"/>
            <a:ext cx="1530229" cy="6096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D7C3D2-CD6E-FED5-F103-12FC8099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77" y="1354642"/>
            <a:ext cx="7547177" cy="52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E0EB-928E-442C-62FB-252EEE9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Student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A83983-497F-9C10-CFE4-B691024D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5FD9D6-9443-2457-908B-84530C4C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2" y="760988"/>
            <a:ext cx="5294871" cy="56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E0EB-928E-442C-62FB-252EEE9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Student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A83983-497F-9C10-CFE4-B691024D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9EFB78-EAF5-9DA4-748C-3FB4D194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16" y="2422496"/>
            <a:ext cx="8503138" cy="26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35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225</Words>
  <Application>Microsoft Office PowerPoint</Application>
  <PresentationFormat>Ecrã Panorâmico</PresentationFormat>
  <Paragraphs>52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Haste</vt:lpstr>
      <vt:lpstr>L.EIC Schedules</vt:lpstr>
      <vt:lpstr>Apresentação do PowerPoint</vt:lpstr>
      <vt:lpstr>Índice</vt:lpstr>
      <vt:lpstr>Introdução</vt:lpstr>
      <vt:lpstr>Classes</vt:lpstr>
      <vt:lpstr>Data</vt:lpstr>
      <vt:lpstr>Data</vt:lpstr>
      <vt:lpstr>Student</vt:lpstr>
      <vt:lpstr>Student</vt:lpstr>
      <vt:lpstr>UC</vt:lpstr>
      <vt:lpstr>UC</vt:lpstr>
      <vt:lpstr>Lesson</vt:lpstr>
      <vt:lpstr>Schedule</vt:lpstr>
      <vt:lpstr>Request</vt:lpstr>
      <vt:lpstr>Request</vt:lpstr>
      <vt:lpstr>Menu</vt:lpstr>
      <vt:lpstr>Visualização de horários</vt:lpstr>
      <vt:lpstr>Visualização de estudantes</vt:lpstr>
      <vt:lpstr>Visualização do número de estudantes</vt:lpstr>
      <vt:lpstr>Visualização de turmas/UCs</vt:lpstr>
      <vt:lpstr>Modificação de UCs/Turmas</vt:lpstr>
      <vt:lpstr>Guardar informação em ficheiros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L.EIC Schedules</dc:title>
  <dc:creator>David Campos</dc:creator>
  <cp:lastModifiedBy>Leonardo de Sousa Magalhães Teixeira</cp:lastModifiedBy>
  <cp:revision>10</cp:revision>
  <dcterms:created xsi:type="dcterms:W3CDTF">2023-10-20T22:44:55Z</dcterms:created>
  <dcterms:modified xsi:type="dcterms:W3CDTF">2023-11-05T17:57:21Z</dcterms:modified>
</cp:coreProperties>
</file>