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6" r:id="rId5"/>
    <p:sldId id="274" r:id="rId6"/>
    <p:sldId id="277" r:id="rId7"/>
    <p:sldId id="278" r:id="rId8"/>
    <p:sldId id="279" r:id="rId9"/>
    <p:sldId id="268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965"/>
            <a:ext cx="9220094" cy="7095335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704329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349500">
                <a:moveTo>
                  <a:pt x="0" y="0"/>
                </a:moveTo>
                <a:lnTo>
                  <a:pt x="9144000" y="0"/>
                </a:lnTo>
                <a:lnTo>
                  <a:pt x="9144000" y="1704329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3964"/>
            <a:ext cx="9232900" cy="6854036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56700"/>
              <a:gd name="connsiteY0" fmla="*/ 0 h 2349500"/>
              <a:gd name="connsiteX1" fmla="*/ 9144000 w 9156700"/>
              <a:gd name="connsiteY1" fmla="*/ 0 h 2349500"/>
              <a:gd name="connsiteX2" fmla="*/ 9156700 w 9156700"/>
              <a:gd name="connsiteY2" fmla="*/ 1687239 h 2349500"/>
              <a:gd name="connsiteX3" fmla="*/ 0 w 9156700"/>
              <a:gd name="connsiteY3" fmla="*/ 2349500 h 2349500"/>
              <a:gd name="connsiteX4" fmla="*/ 0 w 91567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349500">
                <a:moveTo>
                  <a:pt x="0" y="0"/>
                </a:moveTo>
                <a:lnTo>
                  <a:pt x="9144000" y="0"/>
                </a:lnTo>
                <a:cubicBezTo>
                  <a:pt x="9148233" y="562413"/>
                  <a:pt x="9152467" y="1124826"/>
                  <a:pt x="9156700" y="1687239"/>
                </a:cubicBez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2192538"/>
            <a:ext cx="7772400" cy="1928021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20560"/>
            <a:ext cx="6858000" cy="1156094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393949" cy="365125"/>
          </a:xfrm>
        </p:spPr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83" y="400119"/>
            <a:ext cx="3778067" cy="13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0200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478154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84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ópicos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6648451" cy="11334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6310314"/>
            <a:ext cx="2495549" cy="365125"/>
          </a:xfrm>
        </p:spPr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1" y="1955800"/>
            <a:ext cx="6648450" cy="43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2387600"/>
            <a:ext cx="6648450" cy="8509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3359153"/>
            <a:ext cx="6648450" cy="43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7" name="Espaço Reservado para Texto 14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1" y="3790953"/>
            <a:ext cx="6648450" cy="8509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8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1" y="4811714"/>
            <a:ext cx="6648450" cy="43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9" name="Espaço Reservado para Texto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1" y="5243514"/>
            <a:ext cx="6648450" cy="8509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89580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uli" panose="02000503000000000000" pitchFamily="2" charset="0"/>
              </a:defRPr>
            </a:lvl1pPr>
            <a:lvl2pPr>
              <a:defRPr>
                <a:latin typeface="Muli" panose="02000503000000000000" pitchFamily="2" charset="0"/>
              </a:defRPr>
            </a:lvl2pPr>
            <a:lvl3pPr>
              <a:defRPr>
                <a:latin typeface="Muli" panose="02000503000000000000" pitchFamily="2" charset="0"/>
              </a:defRPr>
            </a:lvl3pPr>
            <a:lvl4pPr>
              <a:defRPr>
                <a:latin typeface="Muli" panose="02000503000000000000" pitchFamily="2" charset="0"/>
              </a:defRPr>
            </a:lvl4pPr>
            <a:lvl5pPr>
              <a:defRPr>
                <a:latin typeface="Muli" panose="02000503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5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23991"/>
            <a:ext cx="9220094" cy="2352509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704329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349500">
                <a:moveTo>
                  <a:pt x="0" y="0"/>
                </a:moveTo>
                <a:lnTo>
                  <a:pt x="9144000" y="0"/>
                </a:lnTo>
                <a:lnTo>
                  <a:pt x="9144000" y="1704329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9232900" cy="2272505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56700"/>
              <a:gd name="connsiteY0" fmla="*/ 0 h 2349500"/>
              <a:gd name="connsiteX1" fmla="*/ 9144000 w 9156700"/>
              <a:gd name="connsiteY1" fmla="*/ 0 h 2349500"/>
              <a:gd name="connsiteX2" fmla="*/ 9156700 w 9156700"/>
              <a:gd name="connsiteY2" fmla="*/ 1687239 h 2349500"/>
              <a:gd name="connsiteX3" fmla="*/ 0 w 9156700"/>
              <a:gd name="connsiteY3" fmla="*/ 2349500 h 2349500"/>
              <a:gd name="connsiteX4" fmla="*/ 0 w 91567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349500">
                <a:moveTo>
                  <a:pt x="0" y="0"/>
                </a:moveTo>
                <a:lnTo>
                  <a:pt x="9144000" y="0"/>
                </a:lnTo>
                <a:cubicBezTo>
                  <a:pt x="9148233" y="562413"/>
                  <a:pt x="9152467" y="1124826"/>
                  <a:pt x="9156700" y="1687239"/>
                </a:cubicBez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96496"/>
            <a:ext cx="6678612" cy="219297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66786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36" y="354804"/>
            <a:ext cx="3033021" cy="10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359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1950" y="1825625"/>
            <a:ext cx="308686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663455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42" y="1857381"/>
            <a:ext cx="3307855" cy="657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42" y="2505075"/>
            <a:ext cx="33078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7121" y="1857381"/>
            <a:ext cx="3317280" cy="657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8154" y="2505075"/>
            <a:ext cx="32962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0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7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41" y="3810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1" y="381000"/>
            <a:ext cx="3429000" cy="54800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041" y="19812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3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1248" y="457201"/>
            <a:ext cx="3724752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5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 rot="5400000">
            <a:off x="4845049" y="2559051"/>
            <a:ext cx="6858002" cy="1739900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349500">
                <a:moveTo>
                  <a:pt x="0" y="0"/>
                </a:moveTo>
                <a:lnTo>
                  <a:pt x="9144000" y="0"/>
                </a:lnTo>
                <a:lnTo>
                  <a:pt x="9144000" y="1447800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6"/>
          <p:cNvSpPr/>
          <p:nvPr/>
        </p:nvSpPr>
        <p:spPr>
          <a:xfrm rot="5400000">
            <a:off x="4908550" y="2622550"/>
            <a:ext cx="6858000" cy="1612900"/>
          </a:xfrm>
          <a:custGeom>
            <a:avLst/>
            <a:gdLst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23495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9144000 w 9144000"/>
              <a:gd name="connsiteY2" fmla="*/ 1447800 h 2349500"/>
              <a:gd name="connsiteX3" fmla="*/ 0 w 9144000"/>
              <a:gd name="connsiteY3" fmla="*/ 2349500 h 2349500"/>
              <a:gd name="connsiteX4" fmla="*/ 0 w 9144000"/>
              <a:gd name="connsiteY4" fmla="*/ 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349500">
                <a:moveTo>
                  <a:pt x="0" y="0"/>
                </a:moveTo>
                <a:lnTo>
                  <a:pt x="9144000" y="0"/>
                </a:lnTo>
                <a:lnTo>
                  <a:pt x="9144000" y="1447800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6630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825625"/>
            <a:ext cx="6630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B2ED-D69E-4F04-B06C-B6B30F782113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7549" y="6310314"/>
            <a:ext cx="61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2340-B976-4228-A590-9B91A43C6D7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2" y="365128"/>
            <a:ext cx="1068327" cy="10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290B6"/>
          </a:solidFill>
          <a:latin typeface="Muli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hyperlink" Target="http://getbootstrap.com/getting-started#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tbootstrap.com/getting-started/#template" TargetMode="External"/><Relationship Id="rId4" Type="http://schemas.openxmlformats.org/officeDocument/2006/relationships/hyperlink" Target="https://atom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61475"/>
            <a:ext cx="7772400" cy="1928021"/>
          </a:xfrm>
        </p:spPr>
        <p:txBody>
          <a:bodyPr>
            <a:normAutofit fontScale="90000"/>
          </a:bodyPr>
          <a:lstStyle/>
          <a:p>
            <a:r>
              <a:rPr lang="pt-BR" dirty="0"/>
              <a:t>Workshop - </a:t>
            </a:r>
            <a:r>
              <a:rPr lang="pt-BR" dirty="0" err="1"/>
              <a:t>Bootstrap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39490"/>
            <a:ext cx="6858000" cy="1156094"/>
          </a:xfrm>
        </p:spPr>
        <p:txBody>
          <a:bodyPr/>
          <a:lstStyle/>
          <a:p>
            <a:r>
              <a:rPr lang="pt-BR" dirty="0"/>
              <a:t>30/11/2016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14457"/>
            <a:ext cx="2093354" cy="2093354"/>
          </a:xfrm>
          <a:prstGeom prst="ellipse">
            <a:avLst/>
          </a:prstGeom>
          <a:ln w="38100" cap="rnd"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6354" y="3357692"/>
            <a:ext cx="4764646" cy="1606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Muli" panose="02000503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Jr. – odeio churros!</a:t>
            </a:r>
            <a:br>
              <a:rPr lang="pt-B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leonardomarca.com</a:t>
            </a:r>
          </a:p>
          <a:p>
            <a:pPr algn="l"/>
            <a:r>
              <a:rPr lang="pt-B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pt-BR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leonardomarcao</a:t>
            </a:r>
            <a:endParaRPr lang="pt-BR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0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Recursos necessários p/ Workshop -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6526" y="6175838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http://getbootstrap.com/getting-started/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6366" y="1690691"/>
            <a:ext cx="6872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Browser (navegador). </a:t>
            </a:r>
            <a:r>
              <a:rPr lang="pt-BR" sz="3600" dirty="0" err="1"/>
              <a:t>Ps</a:t>
            </a:r>
            <a:r>
              <a:rPr lang="pt-BR" sz="3600" dirty="0"/>
              <a:t>: No IE, </a:t>
            </a:r>
            <a:r>
              <a:rPr lang="pt-BR" sz="3600" dirty="0" err="1"/>
              <a:t>plis</a:t>
            </a:r>
            <a:r>
              <a:rPr lang="pt-BR" sz="3600" dirty="0"/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Framework </a:t>
            </a:r>
            <a:r>
              <a:rPr lang="pt-BR" sz="3600" dirty="0" err="1"/>
              <a:t>Bootstrap</a:t>
            </a:r>
            <a:r>
              <a:rPr lang="pt-BR" sz="3600" dirty="0"/>
              <a:t> (</a:t>
            </a:r>
            <a:r>
              <a:rPr lang="pt-BR" sz="3600" dirty="0">
                <a:hlinkClick r:id="rId2"/>
              </a:rPr>
              <a:t>link</a:t>
            </a:r>
            <a:r>
              <a:rPr lang="pt-BR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Editor de texto:</a:t>
            </a:r>
          </a:p>
          <a:p>
            <a:pPr marL="2114550" lvl="3" indent="-742950">
              <a:buFont typeface="+mj-lt"/>
              <a:buAutoNum type="arabicPeriod"/>
            </a:pPr>
            <a:r>
              <a:rPr lang="pt-BR" sz="3600" dirty="0"/>
              <a:t>Sublime </a:t>
            </a:r>
            <a:r>
              <a:rPr lang="pt-BR" sz="3600" dirty="0" err="1"/>
              <a:t>Text</a:t>
            </a:r>
            <a:r>
              <a:rPr lang="pt-BR" sz="3600" dirty="0"/>
              <a:t> 3 (</a:t>
            </a:r>
            <a:r>
              <a:rPr lang="pt-BR" sz="3600" dirty="0">
                <a:hlinkClick r:id="rId3"/>
              </a:rPr>
              <a:t>link</a:t>
            </a:r>
            <a:r>
              <a:rPr lang="pt-BR" sz="3600" dirty="0"/>
              <a:t>)</a:t>
            </a:r>
          </a:p>
          <a:p>
            <a:pPr marL="2114550" lvl="3" indent="-742950">
              <a:buFont typeface="+mj-lt"/>
              <a:buAutoNum type="arabicPeriod"/>
            </a:pPr>
            <a:r>
              <a:rPr lang="pt-BR" sz="3600" dirty="0" err="1"/>
              <a:t>Atom</a:t>
            </a:r>
            <a:r>
              <a:rPr lang="pt-BR" sz="3600" dirty="0"/>
              <a:t> (</a:t>
            </a:r>
            <a:r>
              <a:rPr lang="pt-BR" sz="3600" dirty="0">
                <a:hlinkClick r:id="rId4"/>
              </a:rPr>
              <a:t>link</a:t>
            </a:r>
            <a:r>
              <a:rPr lang="pt-BR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/>
              <a:t>Template</a:t>
            </a:r>
            <a:r>
              <a:rPr lang="pt-BR" sz="3600" dirty="0"/>
              <a:t> base (</a:t>
            </a:r>
            <a:r>
              <a:rPr lang="pt-BR" sz="3600" dirty="0">
                <a:hlinkClick r:id="rId5"/>
              </a:rPr>
              <a:t>link</a:t>
            </a:r>
            <a:r>
              <a:rPr lang="pt-BR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730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6630163" cy="1231852"/>
          </a:xfrm>
        </p:spPr>
        <p:txBody>
          <a:bodyPr>
            <a:normAutofit fontScale="90000"/>
          </a:bodyPr>
          <a:lstStyle/>
          <a:p>
            <a:br>
              <a:rPr lang="pt-BR" sz="4800" dirty="0"/>
            </a:br>
            <a:br>
              <a:rPr lang="pt-BR" sz="4800" dirty="0"/>
            </a:br>
            <a:r>
              <a:rPr lang="pt-BR" sz="4800" dirty="0"/>
              <a:t>Construindo um projeto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7" y="1970468"/>
            <a:ext cx="7343008" cy="38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7" y="115910"/>
            <a:ext cx="7768375" cy="210281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Construindo um projeto</a:t>
            </a:r>
            <a:br>
              <a:rPr lang="pt-BR" dirty="0"/>
            </a:br>
            <a:r>
              <a:rPr lang="pt-BR" sz="3600" dirty="0"/>
              <a:t>Entendendo alguns componentes (</a:t>
            </a:r>
            <a:r>
              <a:rPr lang="pt-BR" sz="3600" b="1" dirty="0"/>
              <a:t>GRIDS)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696"/>
            <a:ext cx="7593408" cy="24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7" y="115910"/>
            <a:ext cx="7768375" cy="210281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Construindo um projeto</a:t>
            </a:r>
            <a:br>
              <a:rPr lang="pt-BR" dirty="0"/>
            </a:br>
            <a:r>
              <a:rPr lang="pt-BR" sz="3600" dirty="0"/>
              <a:t>Entendendo alguns componentes</a:t>
            </a:r>
            <a:br>
              <a:rPr lang="pt-BR" sz="3600" dirty="0"/>
            </a:br>
            <a:r>
              <a:rPr lang="pt-BR" sz="3600" dirty="0"/>
              <a:t>(</a:t>
            </a:r>
            <a:r>
              <a:rPr lang="pt-BR" sz="3600" b="1" dirty="0" err="1"/>
              <a:t>Navbar</a:t>
            </a:r>
            <a:r>
              <a:rPr lang="pt-BR" sz="3600" dirty="0"/>
              <a:t>)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12"/>
          <a:stretch/>
        </p:blipFill>
        <p:spPr>
          <a:xfrm>
            <a:off x="244697" y="2663491"/>
            <a:ext cx="7353838" cy="17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7" y="115910"/>
            <a:ext cx="7768375" cy="210281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Construindo um projeto</a:t>
            </a:r>
            <a:br>
              <a:rPr lang="pt-BR" dirty="0"/>
            </a:br>
            <a:r>
              <a:rPr lang="pt-BR" sz="3600" dirty="0"/>
              <a:t>Entendendo alguns componentes</a:t>
            </a:r>
            <a:br>
              <a:rPr lang="pt-BR" sz="3600" dirty="0"/>
            </a:br>
            <a:r>
              <a:rPr lang="pt-BR" sz="3600" dirty="0"/>
              <a:t>(</a:t>
            </a:r>
            <a:r>
              <a:rPr lang="pt-BR" sz="3600" b="1" dirty="0"/>
              <a:t>Botões</a:t>
            </a:r>
            <a:r>
              <a:rPr lang="pt-BR" sz="3600" dirty="0"/>
              <a:t>)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1"/>
          <a:stretch/>
        </p:blipFill>
        <p:spPr>
          <a:xfrm>
            <a:off x="1325316" y="1798003"/>
            <a:ext cx="5318975" cy="44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7" y="115910"/>
            <a:ext cx="7768375" cy="210281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Construindo um projeto</a:t>
            </a:r>
            <a:br>
              <a:rPr lang="pt-BR" dirty="0"/>
            </a:br>
            <a:r>
              <a:rPr lang="pt-BR" sz="3600" dirty="0"/>
              <a:t>Entendendo alguns componentes</a:t>
            </a:r>
            <a:br>
              <a:rPr lang="pt-BR" sz="3600" dirty="0"/>
            </a:br>
            <a:r>
              <a:rPr lang="pt-BR" sz="3600" dirty="0"/>
              <a:t>(</a:t>
            </a:r>
            <a:r>
              <a:rPr lang="pt-BR" sz="3600" b="1" dirty="0" err="1"/>
              <a:t>Jumbtron</a:t>
            </a:r>
            <a:r>
              <a:rPr lang="pt-BR" sz="3600" dirty="0"/>
              <a:t>)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6"/>
          <a:stretch/>
        </p:blipFill>
        <p:spPr>
          <a:xfrm>
            <a:off x="566669" y="1733411"/>
            <a:ext cx="6323527" cy="51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2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7" y="115910"/>
            <a:ext cx="7768375" cy="210281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Construindo um projeto</a:t>
            </a:r>
            <a:br>
              <a:rPr lang="pt-BR" dirty="0"/>
            </a:br>
            <a:r>
              <a:rPr lang="pt-BR" sz="3600" dirty="0"/>
              <a:t>Entendendo alguns componentes</a:t>
            </a:r>
            <a:br>
              <a:rPr lang="pt-BR" sz="36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604100" y="1269546"/>
            <a:ext cx="6761408" cy="52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0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Mão na massa!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8207074" cy="2025518"/>
          </a:xfrm>
        </p:spPr>
        <p:txBody>
          <a:bodyPr>
            <a:normAutofit lnSpcReduction="10000"/>
          </a:bodyPr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endParaRPr lang="pt-BR" sz="1800" dirty="0"/>
          </a:p>
          <a:p>
            <a:pPr algn="r"/>
            <a:r>
              <a:rPr lang="pt-BR" sz="1800" dirty="0" err="1"/>
              <a:t>Template</a:t>
            </a:r>
            <a:r>
              <a:rPr lang="pt-BR" sz="1800" dirty="0"/>
              <a:t> feito por Léo Longo</a:t>
            </a:r>
          </a:p>
        </p:txBody>
      </p:sp>
    </p:spTree>
    <p:extLst>
      <p:ext uri="{BB962C8B-B14F-4D97-AF65-F5344CB8AC3E}">
        <p14:creationId xmlns:p14="http://schemas.microsoft.com/office/powerpoint/2010/main" val="20299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2705"/>
            <a:ext cx="6678612" cy="219297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3888" y="4233850"/>
            <a:ext cx="7966320" cy="2200002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/>
              <a:t>Introdução</a:t>
            </a:r>
          </a:p>
          <a:p>
            <a:pPr algn="r"/>
            <a:r>
              <a:rPr lang="pt-BR" dirty="0"/>
              <a:t>O que é?</a:t>
            </a:r>
          </a:p>
          <a:p>
            <a:pPr algn="r"/>
            <a:r>
              <a:rPr lang="pt-BR" dirty="0"/>
              <a:t>Estrutura (compilada)</a:t>
            </a:r>
          </a:p>
          <a:p>
            <a:pPr algn="r"/>
            <a:r>
              <a:rPr lang="pt-BR" dirty="0"/>
              <a:t>Recursos necessários</a:t>
            </a:r>
          </a:p>
          <a:p>
            <a:pPr algn="r"/>
            <a:r>
              <a:rPr lang="pt-BR" dirty="0"/>
              <a:t>Construindo um projeto</a:t>
            </a:r>
          </a:p>
        </p:txBody>
      </p:sp>
    </p:spTree>
    <p:extLst>
      <p:ext uri="{BB962C8B-B14F-4D97-AF65-F5344CB8AC3E}">
        <p14:creationId xmlns:p14="http://schemas.microsoft.com/office/powerpoint/2010/main" val="39610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Definição de framework:</a:t>
            </a:r>
          </a:p>
          <a:p>
            <a:r>
              <a:rPr lang="en-US" dirty="0" err="1"/>
              <a:t>Govoni</a:t>
            </a:r>
            <a:r>
              <a:rPr lang="en-US" dirty="0"/>
              <a:t>: "A framework is an abstracted collection of classes, interfaces, and patterns dedicated to solving a class of problems through a flexible and extensible architecture"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/>
              <a:t>Fonte: http://www.dsc.ufcg.edu.br/~jacques/cursos/map/html/frame/deffw.htm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39370"/>
            <a:ext cx="6630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290B6"/>
                </a:solidFill>
                <a:latin typeface="Muli" panose="02000503000000000000" pitchFamily="2" charset="0"/>
                <a:ea typeface="+mj-ea"/>
                <a:cs typeface="+mj-cs"/>
              </a:defRPr>
            </a:lvl1pPr>
          </a:lstStyle>
          <a:p>
            <a:r>
              <a:rPr lang="pt-BR"/>
              <a:t>Introdução</a:t>
            </a:r>
            <a:br>
              <a:rPr lang="pt-BR"/>
            </a:br>
            <a:r>
              <a:rPr lang="pt-BR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9370"/>
            <a:ext cx="6630163" cy="1325563"/>
          </a:xfrm>
        </p:spPr>
        <p:txBody>
          <a:bodyPr/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15779"/>
            <a:ext cx="6630163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Algumas frameworks </a:t>
            </a:r>
            <a:r>
              <a:rPr lang="pt-BR" dirty="0" err="1"/>
              <a:t>frontend</a:t>
            </a:r>
            <a:r>
              <a:rPr lang="pt-BR" dirty="0"/>
              <a:t>:</a:t>
            </a:r>
          </a:p>
          <a:p>
            <a:pPr algn="just"/>
            <a:r>
              <a:rPr lang="pt-BR" b="1" dirty="0" err="1"/>
              <a:t>Bootstrap</a:t>
            </a:r>
            <a:endParaRPr lang="pt-BR" b="1" dirty="0"/>
          </a:p>
          <a:p>
            <a:pPr algn="just"/>
            <a:r>
              <a:rPr lang="pt-BR" b="1" dirty="0" err="1"/>
              <a:t>Semantic</a:t>
            </a:r>
            <a:r>
              <a:rPr lang="pt-BR" b="1" dirty="0"/>
              <a:t>-UI</a:t>
            </a:r>
          </a:p>
          <a:p>
            <a:pPr algn="just"/>
            <a:r>
              <a:rPr lang="pt-BR" b="1" dirty="0"/>
              <a:t>Foundation</a:t>
            </a:r>
          </a:p>
          <a:p>
            <a:pPr algn="just"/>
            <a:r>
              <a:rPr lang="pt-BR" b="1" dirty="0"/>
              <a:t>Materialize</a:t>
            </a:r>
          </a:p>
          <a:p>
            <a:pPr marL="0" indent="0" algn="just">
              <a:buNone/>
            </a:pPr>
            <a:r>
              <a:rPr lang="pt-BR" dirty="0"/>
              <a:t>Etc...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600" dirty="0"/>
              <a:t>Fonte: https://www.keycdn.com/blog/front-end-frameworks/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82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  <a:br>
              <a:rPr lang="pt-BR" dirty="0"/>
            </a:br>
            <a:r>
              <a:rPr lang="pt-BR" sz="3200" dirty="0" err="1"/>
              <a:t>Bootstrap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Coleção de vários elementos e funções personalizáveis para projetos da web, empacotados previamente em uma única ferramenta.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2200" dirty="0"/>
              <a:t>Fonte: https://www.prestashop.com/blog/pt/2014/03/06/o-que-e-o-bootstrap-verdades-e-mitos-parte-1-de-2/</a:t>
            </a:r>
          </a:p>
        </p:txBody>
      </p:sp>
    </p:spTree>
    <p:extLst>
      <p:ext uri="{BB962C8B-B14F-4D97-AF65-F5344CB8AC3E}">
        <p14:creationId xmlns:p14="http://schemas.microsoft.com/office/powerpoint/2010/main" val="32342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6630163" cy="1325563"/>
          </a:xfrm>
        </p:spPr>
        <p:txBody>
          <a:bodyPr/>
          <a:lstStyle/>
          <a:p>
            <a:r>
              <a:rPr lang="pt-BR" dirty="0"/>
              <a:t>O que é?</a:t>
            </a:r>
            <a:br>
              <a:rPr lang="pt-BR" dirty="0"/>
            </a:br>
            <a:r>
              <a:rPr lang="pt-BR" sz="3200" dirty="0" err="1"/>
              <a:t>Bootstrap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39121" r="64225" b="10204"/>
          <a:stretch/>
        </p:blipFill>
        <p:spPr>
          <a:xfrm>
            <a:off x="1396129" y="2027842"/>
            <a:ext cx="4146997" cy="335613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526" y="617583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8694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6630163" cy="1325563"/>
          </a:xfrm>
        </p:spPr>
        <p:txBody>
          <a:bodyPr/>
          <a:lstStyle/>
          <a:p>
            <a:r>
              <a:rPr lang="pt-BR" dirty="0"/>
              <a:t>O que é?</a:t>
            </a:r>
            <a:br>
              <a:rPr lang="pt-BR" dirty="0"/>
            </a:br>
            <a:r>
              <a:rPr lang="pt-BR" sz="3200" dirty="0" err="1"/>
              <a:t>Bootstrap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3" t="37331" r="35634" b="3943"/>
          <a:stretch/>
        </p:blipFill>
        <p:spPr>
          <a:xfrm>
            <a:off x="2027804" y="1791625"/>
            <a:ext cx="3636443" cy="357740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16526" y="617583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213183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6630163" cy="1325563"/>
          </a:xfrm>
        </p:spPr>
        <p:txBody>
          <a:bodyPr/>
          <a:lstStyle/>
          <a:p>
            <a:r>
              <a:rPr lang="pt-BR" dirty="0"/>
              <a:t>O que é?</a:t>
            </a:r>
            <a:br>
              <a:rPr lang="pt-BR" dirty="0"/>
            </a:br>
            <a:r>
              <a:rPr lang="pt-BR" sz="3200" dirty="0" err="1"/>
              <a:t>Bootstrap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5" t="37331" r="7324" b="9131"/>
          <a:stretch/>
        </p:blipFill>
        <p:spPr>
          <a:xfrm>
            <a:off x="2190085" y="1519707"/>
            <a:ext cx="3514580" cy="393740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526" y="617583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2987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(compilada)</a:t>
            </a:r>
            <a:br>
              <a:rPr lang="pt-BR" dirty="0"/>
            </a:br>
            <a:r>
              <a:rPr lang="pt-BR" dirty="0" err="1"/>
              <a:t>Bootstrap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93723"/>
            <a:ext cx="4377737" cy="427908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6526" y="6175838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http://getbootstrap.com/getting-started/</a:t>
            </a:r>
          </a:p>
        </p:txBody>
      </p:sp>
    </p:spTree>
    <p:extLst>
      <p:ext uri="{BB962C8B-B14F-4D97-AF65-F5344CB8AC3E}">
        <p14:creationId xmlns:p14="http://schemas.microsoft.com/office/powerpoint/2010/main" val="1068590741"/>
      </p:ext>
    </p:extLst>
  </p:cSld>
  <p:clrMapOvr>
    <a:masterClrMapping/>
  </p:clrMapOvr>
</p:sld>
</file>

<file path=ppt/theme/theme1.xml><?xml version="1.0" encoding="utf-8"?>
<a:theme xmlns:a="http://schemas.openxmlformats.org/drawingml/2006/main" name="Ecc Light">
  <a:themeElements>
    <a:clrScheme name="ECCjr">
      <a:dk1>
        <a:srgbClr val="4D4D4D"/>
      </a:dk1>
      <a:lt1>
        <a:sysClr val="window" lastClr="FFFFFF"/>
      </a:lt1>
      <a:dk2>
        <a:srgbClr val="4D4D4D"/>
      </a:dk2>
      <a:lt2>
        <a:srgbClr val="D0D0D0"/>
      </a:lt2>
      <a:accent1>
        <a:srgbClr val="5290B6"/>
      </a:accent1>
      <a:accent2>
        <a:srgbClr val="9EC1D6"/>
      </a:accent2>
      <a:accent3>
        <a:srgbClr val="D0D0D0"/>
      </a:accent3>
      <a:accent4>
        <a:srgbClr val="4D4D4D"/>
      </a:accent4>
      <a:accent5>
        <a:srgbClr val="3C7090"/>
      </a:accent5>
      <a:accent6>
        <a:srgbClr val="F1F6F9"/>
      </a:accent6>
      <a:hlink>
        <a:srgbClr val="00B0F0"/>
      </a:hlink>
      <a:folHlink>
        <a:srgbClr val="7F7F7F"/>
      </a:folHlink>
    </a:clrScheme>
    <a:fontScheme name="ECCjr">
      <a:majorFont>
        <a:latin typeface="Mulo"/>
        <a:ea typeface=""/>
        <a:cs typeface=""/>
      </a:majorFont>
      <a:minorFont>
        <a:latin typeface="Mul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 Light" id="{483F9E1A-A771-4A15-A7E4-301D044DACE7}" vid="{53CF19CC-83F6-49EA-8538-E34E29F976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Ecc</Template>
  <TotalTime>1612</TotalTime>
  <Words>280</Words>
  <Application>Microsoft Office PowerPoint</Application>
  <PresentationFormat>Apresentação na tela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Muli</vt:lpstr>
      <vt:lpstr>Times New Roman</vt:lpstr>
      <vt:lpstr>Ecc Light</vt:lpstr>
      <vt:lpstr>Workshop - Bootstrap </vt:lpstr>
      <vt:lpstr>Agenda</vt:lpstr>
      <vt:lpstr>Apresentação do PowerPoint</vt:lpstr>
      <vt:lpstr>Introdução Bootstrap</vt:lpstr>
      <vt:lpstr>O que é? Bootstrap</vt:lpstr>
      <vt:lpstr>O que é? Bootstrap</vt:lpstr>
      <vt:lpstr>O que é? Bootstrap</vt:lpstr>
      <vt:lpstr>O que é? Bootstrap</vt:lpstr>
      <vt:lpstr>Estrutura (compilada) Bootstrap</vt:lpstr>
      <vt:lpstr>Recursos necessários p/ Workshop - Bootstrap</vt:lpstr>
      <vt:lpstr>  Construindo um projeto  </vt:lpstr>
      <vt:lpstr>Construindo um projeto Entendendo alguns componentes (GRIDS) </vt:lpstr>
      <vt:lpstr>Construindo um projeto Entendendo alguns componentes (Navbar) </vt:lpstr>
      <vt:lpstr>Construindo um projeto Entendendo alguns componentes (Botões) </vt:lpstr>
      <vt:lpstr>Construindo um projeto Entendendo alguns componentes (Jumbtron) </vt:lpstr>
      <vt:lpstr>Construindo um projeto Entendendo alguns componentes  </vt:lpstr>
      <vt:lpstr>Mão na massa!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Geral Outubro</dc:title>
  <dc:creator>Daniel P</dc:creator>
  <cp:lastModifiedBy>Leonardo Marcão</cp:lastModifiedBy>
  <cp:revision>23</cp:revision>
  <dcterms:created xsi:type="dcterms:W3CDTF">2016-10-24T21:50:54Z</dcterms:created>
  <dcterms:modified xsi:type="dcterms:W3CDTF">2016-11-30T20:10:44Z</dcterms:modified>
</cp:coreProperties>
</file>