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9779-0713-48FA-A435-73C513C9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EC287-6054-4279-BE40-87AB7FA1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8E93-9D86-447D-9064-CE8D002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CA60-982D-496A-9F7F-514D053C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CF16-D0C6-4871-8908-ABD615F9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EE57-A8C7-40C6-ACEF-79DC04F6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C4266-FF56-4AB4-BE28-971B534F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0556-965B-4E30-9C2F-8A50441D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1E28-740C-46A7-8F1F-3622F2EB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58CA-5E24-4FD0-93C6-05CAEC9B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59C28-594C-401B-8826-30810668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D0CDE-7E2B-435D-8237-5082B7A8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9DE3-179C-47E3-A614-50623128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DB05-9C06-473D-ACD1-A12C6984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7A71-BB75-4DEC-AD8C-E06DD73D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F156-415C-4F08-A8B3-DC702198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3C21-D381-4DCF-A075-467CA733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8E1B-AEE9-46C3-AB0E-66113059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4D17-C3CA-466C-BD80-1508C8B7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5254-926C-497A-B0E1-343E08DD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4876-DD20-401C-9F88-6F8F5313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F797-9B01-4932-815C-CD9E059D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F41F-E26C-4C25-ABE1-25F26DFE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F49C-D45B-4F3C-A79F-75BEF0B6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C8E6-C4A9-4788-ADB5-EB827058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320C-431E-4A8D-88CC-BC3772D2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B153-ABA3-4776-B4A7-2DA190A46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50E34-19B5-415A-A04E-6E992E1B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F936-B21C-4CC5-A87E-335249DD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B91-7AB3-4298-9206-9A65696F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E971-7B0A-44D7-AFD2-098866AE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C987-7AF1-4204-A90E-9529DEDB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4B904-2F57-42B1-9405-6DB0F0C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4E1D-76F8-4F56-AD3F-86DB219B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B3F67-0E17-4C0A-8E71-5740A2A06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2ADB3-5CB2-4BE0-A8C6-96537C1A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EF15-8F92-4E0B-8E30-B5BCFD6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379D8-8AD6-4CB7-9774-2034DD77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20B00-FE6D-4EDF-B599-2649785A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570E-D4C1-4F52-AFF5-700A3473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FED77-C22B-4E7E-988C-F80D72BD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0360-E1D9-41E7-B0F8-3C826033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4B2B1-8FB7-4229-B5E2-19A9CB57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03993-3E26-4BDE-8E41-9928D8E7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A2EE-23F1-4BB8-87BC-264AF02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9F1-8F6E-4560-80D1-FCEFDE41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21F-4B44-4ECE-8855-88BEBA72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E87A-0C99-4394-A39F-1E65C0C4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5EA51-6D3F-414E-A024-8E95E31D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B05D-8809-4C93-82E0-4FE68806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5BA6-0869-40B1-9A64-C1A963EB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589DB-DE7B-471C-AAE5-0EA61F4A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C1D0-121C-470E-827F-65EFD041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814E-AF8F-4395-A871-AE4854914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4C1C-7ECB-4286-AD80-2A7AC491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6F95-8CB8-4361-98D0-856BBB06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6D4D-5FEE-4387-823C-16A59C74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15BC-3D53-422E-B7D3-5FC5C512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4C03C-9E26-4CA8-81CC-CB0A3A01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E95E-8247-4F2B-9F50-EA731805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648A-C72D-4A1F-80C2-17DE158E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16C7-AB7B-40F2-A3C6-1063C9588BD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C933-B9A5-45B1-8085-A875EE6A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40C9-E870-43D1-A705-649E5544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6E5A-515E-4833-A5FD-1A90B468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C0285A13-9A97-4854-B418-ACD6678B02DF}"/>
              </a:ext>
            </a:extLst>
          </p:cNvPr>
          <p:cNvSpPr/>
          <p:nvPr/>
        </p:nvSpPr>
        <p:spPr>
          <a:xfrm>
            <a:off x="2605065" y="1641950"/>
            <a:ext cx="6844469" cy="5216050"/>
          </a:xfrm>
          <a:custGeom>
            <a:avLst/>
            <a:gdLst>
              <a:gd name="connsiteX0" fmla="*/ 0 w 6844469"/>
              <a:gd name="connsiteY0" fmla="*/ 0 h 4153254"/>
              <a:gd name="connsiteX1" fmla="*/ 6844469 w 6844469"/>
              <a:gd name="connsiteY1" fmla="*/ 0 h 4153254"/>
              <a:gd name="connsiteX2" fmla="*/ 6844469 w 6844469"/>
              <a:gd name="connsiteY2" fmla="*/ 4153254 h 4153254"/>
              <a:gd name="connsiteX3" fmla="*/ 0 w 6844469"/>
              <a:gd name="connsiteY3" fmla="*/ 4153254 h 4153254"/>
              <a:gd name="connsiteX4" fmla="*/ 0 w 6844469"/>
              <a:gd name="connsiteY4" fmla="*/ 0 h 4153254"/>
              <a:gd name="connsiteX0" fmla="*/ 0 w 6844469"/>
              <a:gd name="connsiteY0" fmla="*/ 0 h 4153254"/>
              <a:gd name="connsiteX1" fmla="*/ 1914970 w 6844469"/>
              <a:gd name="connsiteY1" fmla="*/ 0 h 4153254"/>
              <a:gd name="connsiteX2" fmla="*/ 6844469 w 6844469"/>
              <a:gd name="connsiteY2" fmla="*/ 0 h 4153254"/>
              <a:gd name="connsiteX3" fmla="*/ 6844469 w 6844469"/>
              <a:gd name="connsiteY3" fmla="*/ 4153254 h 4153254"/>
              <a:gd name="connsiteX4" fmla="*/ 0 w 6844469"/>
              <a:gd name="connsiteY4" fmla="*/ 4153254 h 4153254"/>
              <a:gd name="connsiteX5" fmla="*/ 0 w 6844469"/>
              <a:gd name="connsiteY5" fmla="*/ 0 h 4153254"/>
              <a:gd name="connsiteX0" fmla="*/ 0 w 6844469"/>
              <a:gd name="connsiteY0" fmla="*/ 0 h 4153254"/>
              <a:gd name="connsiteX1" fmla="*/ 1906424 w 6844469"/>
              <a:gd name="connsiteY1" fmla="*/ 282011 h 4153254"/>
              <a:gd name="connsiteX2" fmla="*/ 6844469 w 6844469"/>
              <a:gd name="connsiteY2" fmla="*/ 0 h 4153254"/>
              <a:gd name="connsiteX3" fmla="*/ 6844469 w 6844469"/>
              <a:gd name="connsiteY3" fmla="*/ 4153254 h 4153254"/>
              <a:gd name="connsiteX4" fmla="*/ 0 w 6844469"/>
              <a:gd name="connsiteY4" fmla="*/ 4153254 h 4153254"/>
              <a:gd name="connsiteX5" fmla="*/ 0 w 6844469"/>
              <a:gd name="connsiteY5" fmla="*/ 0 h 4153254"/>
              <a:gd name="connsiteX0" fmla="*/ 0 w 6844469"/>
              <a:gd name="connsiteY0" fmla="*/ 228317 h 4381571"/>
              <a:gd name="connsiteX1" fmla="*/ 1906424 w 6844469"/>
              <a:gd name="connsiteY1" fmla="*/ 510328 h 4381571"/>
              <a:gd name="connsiteX2" fmla="*/ 6844469 w 6844469"/>
              <a:gd name="connsiteY2" fmla="*/ 228317 h 4381571"/>
              <a:gd name="connsiteX3" fmla="*/ 6844469 w 6844469"/>
              <a:gd name="connsiteY3" fmla="*/ 4381571 h 4381571"/>
              <a:gd name="connsiteX4" fmla="*/ 0 w 6844469"/>
              <a:gd name="connsiteY4" fmla="*/ 4381571 h 4381571"/>
              <a:gd name="connsiteX5" fmla="*/ 0 w 6844469"/>
              <a:gd name="connsiteY5" fmla="*/ 228317 h 4381571"/>
              <a:gd name="connsiteX0" fmla="*/ 0 w 6844469"/>
              <a:gd name="connsiteY0" fmla="*/ 323299 h 4476553"/>
              <a:gd name="connsiteX1" fmla="*/ 1906424 w 6844469"/>
              <a:gd name="connsiteY1" fmla="*/ 605310 h 4476553"/>
              <a:gd name="connsiteX2" fmla="*/ 6844469 w 6844469"/>
              <a:gd name="connsiteY2" fmla="*/ 323299 h 4476553"/>
              <a:gd name="connsiteX3" fmla="*/ 6844469 w 6844469"/>
              <a:gd name="connsiteY3" fmla="*/ 4476553 h 4476553"/>
              <a:gd name="connsiteX4" fmla="*/ 0 w 6844469"/>
              <a:gd name="connsiteY4" fmla="*/ 4476553 h 4476553"/>
              <a:gd name="connsiteX5" fmla="*/ 0 w 6844469"/>
              <a:gd name="connsiteY5" fmla="*/ 323299 h 4476553"/>
              <a:gd name="connsiteX0" fmla="*/ 0 w 6844469"/>
              <a:gd name="connsiteY0" fmla="*/ 532442 h 4685696"/>
              <a:gd name="connsiteX1" fmla="*/ 3333572 w 6844469"/>
              <a:gd name="connsiteY1" fmla="*/ 327342 h 4685696"/>
              <a:gd name="connsiteX2" fmla="*/ 6844469 w 6844469"/>
              <a:gd name="connsiteY2" fmla="*/ 532442 h 4685696"/>
              <a:gd name="connsiteX3" fmla="*/ 6844469 w 6844469"/>
              <a:gd name="connsiteY3" fmla="*/ 4685696 h 4685696"/>
              <a:gd name="connsiteX4" fmla="*/ 0 w 6844469"/>
              <a:gd name="connsiteY4" fmla="*/ 4685696 h 4685696"/>
              <a:gd name="connsiteX5" fmla="*/ 0 w 6844469"/>
              <a:gd name="connsiteY5" fmla="*/ 532442 h 4685696"/>
              <a:gd name="connsiteX0" fmla="*/ 0 w 6844469"/>
              <a:gd name="connsiteY0" fmla="*/ 517700 h 4670954"/>
              <a:gd name="connsiteX1" fmla="*/ 3137019 w 6844469"/>
              <a:gd name="connsiteY1" fmla="*/ 338237 h 4670954"/>
              <a:gd name="connsiteX2" fmla="*/ 6844469 w 6844469"/>
              <a:gd name="connsiteY2" fmla="*/ 517700 h 4670954"/>
              <a:gd name="connsiteX3" fmla="*/ 6844469 w 6844469"/>
              <a:gd name="connsiteY3" fmla="*/ 4670954 h 4670954"/>
              <a:gd name="connsiteX4" fmla="*/ 0 w 6844469"/>
              <a:gd name="connsiteY4" fmla="*/ 4670954 h 4670954"/>
              <a:gd name="connsiteX5" fmla="*/ 0 w 6844469"/>
              <a:gd name="connsiteY5" fmla="*/ 517700 h 4670954"/>
              <a:gd name="connsiteX0" fmla="*/ 0 w 6844469"/>
              <a:gd name="connsiteY0" fmla="*/ 517700 h 4670957"/>
              <a:gd name="connsiteX1" fmla="*/ 3137019 w 6844469"/>
              <a:gd name="connsiteY1" fmla="*/ 338237 h 4670957"/>
              <a:gd name="connsiteX2" fmla="*/ 6844469 w 6844469"/>
              <a:gd name="connsiteY2" fmla="*/ 517700 h 4670957"/>
              <a:gd name="connsiteX3" fmla="*/ 6844469 w 6844469"/>
              <a:gd name="connsiteY3" fmla="*/ 4670954 h 4670957"/>
              <a:gd name="connsiteX4" fmla="*/ 3359210 w 6844469"/>
              <a:gd name="connsiteY4" fmla="*/ 4670957 h 4670957"/>
              <a:gd name="connsiteX5" fmla="*/ 0 w 6844469"/>
              <a:gd name="connsiteY5" fmla="*/ 4670954 h 4670957"/>
              <a:gd name="connsiteX6" fmla="*/ 0 w 6844469"/>
              <a:gd name="connsiteY6" fmla="*/ 517700 h 4670957"/>
              <a:gd name="connsiteX0" fmla="*/ 0 w 6844469"/>
              <a:gd name="connsiteY0" fmla="*/ 517700 h 4978603"/>
              <a:gd name="connsiteX1" fmla="*/ 3137019 w 6844469"/>
              <a:gd name="connsiteY1" fmla="*/ 338237 h 4978603"/>
              <a:gd name="connsiteX2" fmla="*/ 6844469 w 6844469"/>
              <a:gd name="connsiteY2" fmla="*/ 517700 h 4978603"/>
              <a:gd name="connsiteX3" fmla="*/ 6844469 w 6844469"/>
              <a:gd name="connsiteY3" fmla="*/ 4670954 h 4978603"/>
              <a:gd name="connsiteX4" fmla="*/ 3359210 w 6844469"/>
              <a:gd name="connsiteY4" fmla="*/ 4670957 h 4978603"/>
              <a:gd name="connsiteX5" fmla="*/ 0 w 6844469"/>
              <a:gd name="connsiteY5" fmla="*/ 4670954 h 4978603"/>
              <a:gd name="connsiteX6" fmla="*/ 0 w 6844469"/>
              <a:gd name="connsiteY6" fmla="*/ 517700 h 4978603"/>
              <a:gd name="connsiteX0" fmla="*/ 0 w 6844469"/>
              <a:gd name="connsiteY0" fmla="*/ 517700 h 5216050"/>
              <a:gd name="connsiteX1" fmla="*/ 3137019 w 6844469"/>
              <a:gd name="connsiteY1" fmla="*/ 338237 h 5216050"/>
              <a:gd name="connsiteX2" fmla="*/ 6844469 w 6844469"/>
              <a:gd name="connsiteY2" fmla="*/ 517700 h 5216050"/>
              <a:gd name="connsiteX3" fmla="*/ 6844469 w 6844469"/>
              <a:gd name="connsiteY3" fmla="*/ 4670954 h 5216050"/>
              <a:gd name="connsiteX4" fmla="*/ 3359210 w 6844469"/>
              <a:gd name="connsiteY4" fmla="*/ 4670957 h 5216050"/>
              <a:gd name="connsiteX5" fmla="*/ 0 w 6844469"/>
              <a:gd name="connsiteY5" fmla="*/ 4670954 h 5216050"/>
              <a:gd name="connsiteX6" fmla="*/ 0 w 6844469"/>
              <a:gd name="connsiteY6" fmla="*/ 517700 h 52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44469" h="5216050">
                <a:moveTo>
                  <a:pt x="0" y="517700"/>
                </a:moveTo>
                <a:cubicBezTo>
                  <a:pt x="317737" y="-127507"/>
                  <a:pt x="1543347" y="825347"/>
                  <a:pt x="3137019" y="338237"/>
                </a:cubicBezTo>
                <a:cubicBezTo>
                  <a:pt x="4730691" y="-148873"/>
                  <a:pt x="6021462" y="-127507"/>
                  <a:pt x="6844469" y="517700"/>
                </a:cubicBezTo>
                <a:lnTo>
                  <a:pt x="6844469" y="4670954"/>
                </a:lnTo>
                <a:cubicBezTo>
                  <a:pt x="6263593" y="5363163"/>
                  <a:pt x="5568179" y="3910382"/>
                  <a:pt x="3359210" y="4670957"/>
                </a:cubicBezTo>
                <a:cubicBezTo>
                  <a:pt x="1150241" y="5431532"/>
                  <a:pt x="559868" y="5363163"/>
                  <a:pt x="0" y="4670954"/>
                </a:cubicBezTo>
                <a:lnTo>
                  <a:pt x="0" y="517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p between midi note and 88 key keyboard">
            <a:extLst>
              <a:ext uri="{FF2B5EF4-FFF2-40B4-BE49-F238E27FC236}">
                <a16:creationId xmlns:a16="http://schemas.microsoft.com/office/drawing/2014/main" id="{08944CE7-EB56-4BC5-906D-D0B3FDAE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0"/>
          <a:stretch/>
        </p:blipFill>
        <p:spPr bwMode="auto">
          <a:xfrm>
            <a:off x="188985" y="366022"/>
            <a:ext cx="1833672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DEF0A-28E7-4FC8-BB78-B74DFB0B805E}"/>
              </a:ext>
            </a:extLst>
          </p:cNvPr>
          <p:cNvSpPr txBox="1"/>
          <p:nvPr/>
        </p:nvSpPr>
        <p:spPr>
          <a:xfrm>
            <a:off x="3017344" y="856043"/>
            <a:ext cx="746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gets turned 90 counterclockwise so note A0 (MIDI note 21) </a:t>
            </a:r>
          </a:p>
          <a:p>
            <a:r>
              <a:rPr lang="en-US" dirty="0"/>
              <a:t>is at the left and C8 (MIDI 108) is at the right of the image, just like the piano.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28C88F-6503-4452-AE3F-AA9C53060817}"/>
              </a:ext>
            </a:extLst>
          </p:cNvPr>
          <p:cNvSpPr/>
          <p:nvPr/>
        </p:nvSpPr>
        <p:spPr>
          <a:xfrm>
            <a:off x="2198743" y="1004649"/>
            <a:ext cx="854580" cy="33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A853F1-6DCC-49EC-8FCC-80389D61E020}"/>
              </a:ext>
            </a:extLst>
          </p:cNvPr>
          <p:cNvSpPr/>
          <p:nvPr/>
        </p:nvSpPr>
        <p:spPr>
          <a:xfrm rot="5400000">
            <a:off x="5150692" y="2369622"/>
            <a:ext cx="854580" cy="3332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62B7C-D815-4ADE-B45C-5088106C7EFA}"/>
              </a:ext>
            </a:extLst>
          </p:cNvPr>
          <p:cNvSpPr/>
          <p:nvPr/>
        </p:nvSpPr>
        <p:spPr>
          <a:xfrm>
            <a:off x="3440571" y="3689343"/>
            <a:ext cx="102550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84365-A90F-44EB-938E-A4A6093FFA87}"/>
              </a:ext>
            </a:extLst>
          </p:cNvPr>
          <p:cNvSpPr/>
          <p:nvPr/>
        </p:nvSpPr>
        <p:spPr>
          <a:xfrm>
            <a:off x="3592970" y="4003312"/>
            <a:ext cx="107821" cy="17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4038C-46BC-4098-A001-58DD65538377}"/>
              </a:ext>
            </a:extLst>
          </p:cNvPr>
          <p:cNvSpPr/>
          <p:nvPr/>
        </p:nvSpPr>
        <p:spPr>
          <a:xfrm>
            <a:off x="3796646" y="3954346"/>
            <a:ext cx="102550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6184C-9450-4917-A60E-B891FF1FADB2}"/>
              </a:ext>
            </a:extLst>
          </p:cNvPr>
          <p:cNvSpPr/>
          <p:nvPr/>
        </p:nvSpPr>
        <p:spPr>
          <a:xfrm>
            <a:off x="2904168" y="3714983"/>
            <a:ext cx="82747" cy="11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87581-5403-4D59-A38C-2883B350E5E0}"/>
              </a:ext>
            </a:extLst>
          </p:cNvPr>
          <p:cNvSpPr/>
          <p:nvPr/>
        </p:nvSpPr>
        <p:spPr>
          <a:xfrm>
            <a:off x="8165684" y="4073907"/>
            <a:ext cx="102550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871A7-00F2-4128-8EEE-21DF718184DC}"/>
              </a:ext>
            </a:extLst>
          </p:cNvPr>
          <p:cNvSpPr/>
          <p:nvPr/>
        </p:nvSpPr>
        <p:spPr>
          <a:xfrm>
            <a:off x="8318084" y="3860261"/>
            <a:ext cx="102550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407EA-B15C-4575-9CEE-3786F7A9C223}"/>
              </a:ext>
            </a:extLst>
          </p:cNvPr>
          <p:cNvSpPr/>
          <p:nvPr/>
        </p:nvSpPr>
        <p:spPr>
          <a:xfrm>
            <a:off x="8470484" y="3928627"/>
            <a:ext cx="102550" cy="29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F7385-F619-40CC-B8FA-928960CFA15F}"/>
              </a:ext>
            </a:extLst>
          </p:cNvPr>
          <p:cNvSpPr txBox="1"/>
          <p:nvPr/>
        </p:nvSpPr>
        <p:spPr>
          <a:xfrm rot="16200000">
            <a:off x="2246854" y="467841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Edge of 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5DF81-8FC9-478C-A7C2-BF41DB4F1195}"/>
              </a:ext>
            </a:extLst>
          </p:cNvPr>
          <p:cNvSpPr txBox="1"/>
          <p:nvPr/>
        </p:nvSpPr>
        <p:spPr>
          <a:xfrm rot="5400000">
            <a:off x="8884613" y="40345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Edge of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C5531B-09C0-40F7-A151-546C5DF435D8}"/>
              </a:ext>
            </a:extLst>
          </p:cNvPr>
          <p:cNvCxnSpPr/>
          <p:nvPr/>
        </p:nvCxnSpPr>
        <p:spPr>
          <a:xfrm>
            <a:off x="7739664" y="3074050"/>
            <a:ext cx="170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4D014D-55B5-4EB4-98AD-E403BF16F006}"/>
              </a:ext>
            </a:extLst>
          </p:cNvPr>
          <p:cNvCxnSpPr>
            <a:cxnSpLocks/>
          </p:cNvCxnSpPr>
          <p:nvPr/>
        </p:nvCxnSpPr>
        <p:spPr>
          <a:xfrm flipH="1">
            <a:off x="2587599" y="3074050"/>
            <a:ext cx="422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7FAB8C-AF36-4F5F-9442-0339708793F6}"/>
              </a:ext>
            </a:extLst>
          </p:cNvPr>
          <p:cNvSpPr txBox="1"/>
          <p:nvPr/>
        </p:nvSpPr>
        <p:spPr>
          <a:xfrm>
            <a:off x="6866173" y="28893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286mm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08E1F-81E8-4111-B742-BE03BB3BEC53}"/>
              </a:ext>
            </a:extLst>
          </p:cNvPr>
          <p:cNvSpPr txBox="1"/>
          <p:nvPr/>
        </p:nvSpPr>
        <p:spPr>
          <a:xfrm>
            <a:off x="5744625" y="55464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dblStrike" dirty="0"/>
              <a:t>252.2 mm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D9AAD-B665-42CF-BE92-1128A6E15D92}"/>
              </a:ext>
            </a:extLst>
          </p:cNvPr>
          <p:cNvSpPr txBox="1"/>
          <p:nvPr/>
        </p:nvSpPr>
        <p:spPr>
          <a:xfrm>
            <a:off x="3354247" y="341621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A0</a:t>
            </a:r>
          </a:p>
          <a:p>
            <a:pPr algn="ctr"/>
            <a:r>
              <a:rPr lang="en-US" sz="8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A2A342-01DD-4C47-951F-7571E1088C26}"/>
              </a:ext>
            </a:extLst>
          </p:cNvPr>
          <p:cNvSpPr txBox="1"/>
          <p:nvPr/>
        </p:nvSpPr>
        <p:spPr>
          <a:xfrm>
            <a:off x="8369359" y="360726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C8</a:t>
            </a:r>
          </a:p>
          <a:p>
            <a:pPr algn="ctr"/>
            <a:r>
              <a:rPr lang="en-US" sz="800" dirty="0"/>
              <a:t>108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BBEC5-92B0-4FFF-8B56-294A6031485F}"/>
              </a:ext>
            </a:extLst>
          </p:cNvPr>
          <p:cNvCxnSpPr/>
          <p:nvPr/>
        </p:nvCxnSpPr>
        <p:spPr>
          <a:xfrm>
            <a:off x="3472060" y="4347371"/>
            <a:ext cx="0" cy="14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4C7AFD-531A-43BD-904F-397E1F285806}"/>
              </a:ext>
            </a:extLst>
          </p:cNvPr>
          <p:cNvCxnSpPr/>
          <p:nvPr/>
        </p:nvCxnSpPr>
        <p:spPr>
          <a:xfrm>
            <a:off x="8573034" y="4253367"/>
            <a:ext cx="0" cy="14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846E2C-BEAD-44EE-94B2-C2F5A49E1056}"/>
              </a:ext>
            </a:extLst>
          </p:cNvPr>
          <p:cNvCxnSpPr>
            <a:cxnSpLocks/>
          </p:cNvCxnSpPr>
          <p:nvPr/>
        </p:nvCxnSpPr>
        <p:spPr>
          <a:xfrm flipH="1">
            <a:off x="3472060" y="5731080"/>
            <a:ext cx="223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E774BE-0648-4B69-8C33-1DCD0A29388F}"/>
              </a:ext>
            </a:extLst>
          </p:cNvPr>
          <p:cNvCxnSpPr>
            <a:cxnSpLocks/>
          </p:cNvCxnSpPr>
          <p:nvPr/>
        </p:nvCxnSpPr>
        <p:spPr>
          <a:xfrm>
            <a:off x="6863163" y="5731080"/>
            <a:ext cx="170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107BF6-566B-4E51-8655-E23A37FEC36F}"/>
              </a:ext>
            </a:extLst>
          </p:cNvPr>
          <p:cNvCxnSpPr>
            <a:cxnSpLocks/>
          </p:cNvCxnSpPr>
          <p:nvPr/>
        </p:nvCxnSpPr>
        <p:spPr>
          <a:xfrm flipH="1">
            <a:off x="2605065" y="5404915"/>
            <a:ext cx="19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4D1E8F-A17D-47E0-9F20-ACAC6E78B00A}"/>
              </a:ext>
            </a:extLst>
          </p:cNvPr>
          <p:cNvCxnSpPr>
            <a:cxnSpLocks/>
          </p:cNvCxnSpPr>
          <p:nvPr/>
        </p:nvCxnSpPr>
        <p:spPr>
          <a:xfrm>
            <a:off x="3280895" y="5404915"/>
            <a:ext cx="19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5D2AEE-5D8D-48BE-81BA-D5071E07528A}"/>
              </a:ext>
            </a:extLst>
          </p:cNvPr>
          <p:cNvSpPr txBox="1"/>
          <p:nvPr/>
        </p:nvSpPr>
        <p:spPr>
          <a:xfrm>
            <a:off x="2769113" y="5297193"/>
            <a:ext cx="557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18.6 mm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517955-CA41-40F0-9375-EB293FC8CD15}"/>
              </a:ext>
            </a:extLst>
          </p:cNvPr>
          <p:cNvCxnSpPr>
            <a:cxnSpLocks/>
          </p:cNvCxnSpPr>
          <p:nvPr/>
        </p:nvCxnSpPr>
        <p:spPr>
          <a:xfrm flipH="1">
            <a:off x="3550532" y="3749496"/>
            <a:ext cx="19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F1C58E-3F62-430F-B2A7-9366E9CBE919}"/>
              </a:ext>
            </a:extLst>
          </p:cNvPr>
          <p:cNvCxnSpPr>
            <a:cxnSpLocks/>
          </p:cNvCxnSpPr>
          <p:nvPr/>
        </p:nvCxnSpPr>
        <p:spPr>
          <a:xfrm>
            <a:off x="3240440" y="3749496"/>
            <a:ext cx="19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427FDF-77B0-43F0-B881-2EE0B5E25F00}"/>
              </a:ext>
            </a:extLst>
          </p:cNvPr>
          <p:cNvSpPr txBox="1"/>
          <p:nvPr/>
        </p:nvSpPr>
        <p:spPr>
          <a:xfrm>
            <a:off x="3700795" y="3644105"/>
            <a:ext cx="1944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1.44 mm (all notes have equal width)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80998-134F-49AC-B438-6736B78F623C}"/>
              </a:ext>
            </a:extLst>
          </p:cNvPr>
          <p:cNvCxnSpPr/>
          <p:nvPr/>
        </p:nvCxnSpPr>
        <p:spPr>
          <a:xfrm>
            <a:off x="3697254" y="4108088"/>
            <a:ext cx="0" cy="14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2AD68-8986-477F-9EC3-13A6AF370D1D}"/>
              </a:ext>
            </a:extLst>
          </p:cNvPr>
          <p:cNvCxnSpPr/>
          <p:nvPr/>
        </p:nvCxnSpPr>
        <p:spPr>
          <a:xfrm>
            <a:off x="3796646" y="4142272"/>
            <a:ext cx="0" cy="14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81C6F1-6AD7-461D-B447-1B8AA6115D9C}"/>
              </a:ext>
            </a:extLst>
          </p:cNvPr>
          <p:cNvCxnSpPr>
            <a:cxnSpLocks/>
          </p:cNvCxnSpPr>
          <p:nvPr/>
        </p:nvCxnSpPr>
        <p:spPr>
          <a:xfrm flipH="1">
            <a:off x="3796646" y="4441711"/>
            <a:ext cx="15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446248-C9C4-41C9-9084-08FF5A62273C}"/>
              </a:ext>
            </a:extLst>
          </p:cNvPr>
          <p:cNvCxnSpPr>
            <a:cxnSpLocks/>
          </p:cNvCxnSpPr>
          <p:nvPr/>
        </p:nvCxnSpPr>
        <p:spPr>
          <a:xfrm>
            <a:off x="3543121" y="4441711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792746-2F03-4B4B-B638-630F9CC1DC3B}"/>
              </a:ext>
            </a:extLst>
          </p:cNvPr>
          <p:cNvSpPr txBox="1"/>
          <p:nvPr/>
        </p:nvSpPr>
        <p:spPr>
          <a:xfrm>
            <a:off x="3899474" y="4336320"/>
            <a:ext cx="1881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dblStrike" dirty="0"/>
              <a:t>1.44</a:t>
            </a:r>
            <a:r>
              <a:rPr lang="en-US" sz="800" dirty="0"/>
              <a:t> mm (all spaces have equal width)</a:t>
            </a:r>
          </a:p>
          <a:p>
            <a:endParaRPr 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CD7F8B-6FB3-4FD3-80F0-69E77B204511}"/>
              </a:ext>
            </a:extLst>
          </p:cNvPr>
          <p:cNvSpPr txBox="1"/>
          <p:nvPr/>
        </p:nvSpPr>
        <p:spPr>
          <a:xfrm>
            <a:off x="2561657" y="3399974"/>
            <a:ext cx="36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11</a:t>
            </a:r>
          </a:p>
          <a:p>
            <a:pPr algn="ctr"/>
            <a:r>
              <a:rPr lang="en-US" sz="800" dirty="0"/>
              <a:t>mm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7756CB-5825-49AC-BB7C-881DD82F2B09}"/>
              </a:ext>
            </a:extLst>
          </p:cNvPr>
          <p:cNvCxnSpPr>
            <a:cxnSpLocks/>
          </p:cNvCxnSpPr>
          <p:nvPr/>
        </p:nvCxnSpPr>
        <p:spPr>
          <a:xfrm flipH="1">
            <a:off x="2605065" y="3749496"/>
            <a:ext cx="19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5A3D8A-37DD-40B2-BD09-CFC982825784}"/>
              </a:ext>
            </a:extLst>
          </p:cNvPr>
          <p:cNvCxnSpPr>
            <a:cxnSpLocks/>
          </p:cNvCxnSpPr>
          <p:nvPr/>
        </p:nvCxnSpPr>
        <p:spPr>
          <a:xfrm>
            <a:off x="2716193" y="3749496"/>
            <a:ext cx="19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46C310-4453-472E-A824-BCDD0595B7D7}"/>
              </a:ext>
            </a:extLst>
          </p:cNvPr>
          <p:cNvSpPr txBox="1"/>
          <p:nvPr/>
        </p:nvSpPr>
        <p:spPr>
          <a:xfrm>
            <a:off x="2693050" y="3091735"/>
            <a:ext cx="52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Loud </a:t>
            </a:r>
          </a:p>
          <a:p>
            <a:pPr algn="ctr"/>
            <a:r>
              <a:rPr lang="en-US" sz="1200" dirty="0"/>
              <a:t>Pedal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8D9050-36CE-4C15-A008-3B3C960CC362}"/>
              </a:ext>
            </a:extLst>
          </p:cNvPr>
          <p:cNvCxnSpPr>
            <a:cxnSpLocks/>
          </p:cNvCxnSpPr>
          <p:nvPr/>
        </p:nvCxnSpPr>
        <p:spPr>
          <a:xfrm flipH="1">
            <a:off x="3009013" y="3824324"/>
            <a:ext cx="19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53D868-2F6A-4A1D-83C6-74227AD27628}"/>
              </a:ext>
            </a:extLst>
          </p:cNvPr>
          <p:cNvCxnSpPr>
            <a:cxnSpLocks/>
          </p:cNvCxnSpPr>
          <p:nvPr/>
        </p:nvCxnSpPr>
        <p:spPr>
          <a:xfrm>
            <a:off x="2698921" y="3824324"/>
            <a:ext cx="19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6AD25C-A9A9-4990-86A9-010EB8673328}"/>
              </a:ext>
            </a:extLst>
          </p:cNvPr>
          <p:cNvSpPr txBox="1"/>
          <p:nvPr/>
        </p:nvSpPr>
        <p:spPr>
          <a:xfrm>
            <a:off x="2772571" y="3857219"/>
            <a:ext cx="41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1.55</a:t>
            </a:r>
          </a:p>
          <a:p>
            <a:r>
              <a:rPr lang="en-US" sz="800" dirty="0"/>
              <a:t>mm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DFFF02-47B2-46A9-8100-68A1B0A419B0}"/>
              </a:ext>
            </a:extLst>
          </p:cNvPr>
          <p:cNvCxnSpPr>
            <a:cxnSpLocks/>
          </p:cNvCxnSpPr>
          <p:nvPr/>
        </p:nvCxnSpPr>
        <p:spPr>
          <a:xfrm flipH="1">
            <a:off x="8573034" y="5243332"/>
            <a:ext cx="21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9C3B7-DD79-4ABE-86AE-F7502F835D50}"/>
              </a:ext>
            </a:extLst>
          </p:cNvPr>
          <p:cNvCxnSpPr>
            <a:cxnSpLocks/>
          </p:cNvCxnSpPr>
          <p:nvPr/>
        </p:nvCxnSpPr>
        <p:spPr>
          <a:xfrm>
            <a:off x="9269109" y="5243332"/>
            <a:ext cx="191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C7F688-FDB6-44B0-9225-9740BA74FC89}"/>
              </a:ext>
            </a:extLst>
          </p:cNvPr>
          <p:cNvSpPr txBox="1"/>
          <p:nvPr/>
        </p:nvSpPr>
        <p:spPr>
          <a:xfrm>
            <a:off x="8757327" y="5135610"/>
            <a:ext cx="557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dblStrike" dirty="0"/>
              <a:t>15.2 mm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DEA900-8483-470E-918E-5DE1899CE111}"/>
              </a:ext>
            </a:extLst>
          </p:cNvPr>
          <p:cNvCxnSpPr/>
          <p:nvPr/>
        </p:nvCxnSpPr>
        <p:spPr>
          <a:xfrm>
            <a:off x="9804527" y="2479449"/>
            <a:ext cx="113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92F3557-CD29-4CB8-8FB4-0C4ECE034643}"/>
              </a:ext>
            </a:extLst>
          </p:cNvPr>
          <p:cNvCxnSpPr/>
          <p:nvPr/>
        </p:nvCxnSpPr>
        <p:spPr>
          <a:xfrm>
            <a:off x="9807223" y="5777526"/>
            <a:ext cx="113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E3BE70-01D5-403C-876A-F4645CB20348}"/>
              </a:ext>
            </a:extLst>
          </p:cNvPr>
          <p:cNvCxnSpPr>
            <a:cxnSpLocks/>
          </p:cNvCxnSpPr>
          <p:nvPr/>
        </p:nvCxnSpPr>
        <p:spPr>
          <a:xfrm>
            <a:off x="10328516" y="4542656"/>
            <a:ext cx="0" cy="12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C81D01-6419-4BE3-B88F-F53A8B8357E9}"/>
              </a:ext>
            </a:extLst>
          </p:cNvPr>
          <p:cNvCxnSpPr>
            <a:cxnSpLocks/>
          </p:cNvCxnSpPr>
          <p:nvPr/>
        </p:nvCxnSpPr>
        <p:spPr>
          <a:xfrm flipV="1">
            <a:off x="10328516" y="2479449"/>
            <a:ext cx="0" cy="110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1121089-807D-4640-9EAF-626B9B861A84}"/>
              </a:ext>
            </a:extLst>
          </p:cNvPr>
          <p:cNvSpPr txBox="1"/>
          <p:nvPr/>
        </p:nvSpPr>
        <p:spPr>
          <a:xfrm>
            <a:off x="9885767" y="3617576"/>
            <a:ext cx="974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seconds</a:t>
            </a:r>
          </a:p>
          <a:p>
            <a:pPr algn="ctr"/>
            <a:r>
              <a:rPr lang="en-US" sz="1200" dirty="0"/>
              <a:t>=</a:t>
            </a:r>
          </a:p>
          <a:p>
            <a:pPr algn="ctr"/>
            <a:r>
              <a:rPr lang="en-US" sz="1200" dirty="0"/>
              <a:t>1070 mm</a:t>
            </a:r>
          </a:p>
          <a:p>
            <a:pPr algn="ctr"/>
            <a:r>
              <a:rPr lang="en-US" sz="1200" dirty="0"/>
              <a:t>@ Tempo 70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4440A2-C5FE-4A17-9A95-9E2FFFAECDB8}"/>
              </a:ext>
            </a:extLst>
          </p:cNvPr>
          <p:cNvSpPr txBox="1"/>
          <p:nvPr/>
        </p:nvSpPr>
        <p:spPr>
          <a:xfrm>
            <a:off x="5710742" y="2425322"/>
            <a:ext cx="223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Paper moves down when playing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4B1CB5-D607-4AEF-9D6D-5EA42BF31F63}"/>
              </a:ext>
            </a:extLst>
          </p:cNvPr>
          <p:cNvSpPr/>
          <p:nvPr/>
        </p:nvSpPr>
        <p:spPr>
          <a:xfrm>
            <a:off x="5744625" y="3857219"/>
            <a:ext cx="206480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7A7978-06A8-4AC4-A0E6-3BBD6AC579C5}"/>
              </a:ext>
            </a:extLst>
          </p:cNvPr>
          <p:cNvCxnSpPr>
            <a:cxnSpLocks/>
          </p:cNvCxnSpPr>
          <p:nvPr/>
        </p:nvCxnSpPr>
        <p:spPr>
          <a:xfrm flipH="1">
            <a:off x="3440571" y="3322567"/>
            <a:ext cx="223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8EE9241-5963-44C2-AF94-84F65E7C2436}"/>
              </a:ext>
            </a:extLst>
          </p:cNvPr>
          <p:cNvCxnSpPr>
            <a:cxnSpLocks/>
          </p:cNvCxnSpPr>
          <p:nvPr/>
        </p:nvCxnSpPr>
        <p:spPr>
          <a:xfrm>
            <a:off x="6831674" y="3322567"/>
            <a:ext cx="170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7CAD8E-8C47-45F9-BB0E-A98F3AFCBCF9}"/>
              </a:ext>
            </a:extLst>
          </p:cNvPr>
          <p:cNvSpPr txBox="1"/>
          <p:nvPr/>
        </p:nvSpPr>
        <p:spPr>
          <a:xfrm>
            <a:off x="5726572" y="3151187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Space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A5527-3677-4B63-B898-21B0EB801C3C}"/>
              </a:ext>
            </a:extLst>
          </p:cNvPr>
          <p:cNvSpPr/>
          <p:nvPr/>
        </p:nvSpPr>
        <p:spPr>
          <a:xfrm>
            <a:off x="7588066" y="3981541"/>
            <a:ext cx="10008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E7FF42-4D80-4DCC-873F-46357F752BDB}"/>
              </a:ext>
            </a:extLst>
          </p:cNvPr>
          <p:cNvSpPr/>
          <p:nvPr/>
        </p:nvSpPr>
        <p:spPr>
          <a:xfrm>
            <a:off x="7585620" y="4350442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5C1167-716D-4A68-98FA-E7C92CCF58DF}"/>
              </a:ext>
            </a:extLst>
          </p:cNvPr>
          <p:cNvSpPr/>
          <p:nvPr/>
        </p:nvSpPr>
        <p:spPr>
          <a:xfrm>
            <a:off x="7585620" y="4444525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6D7FAC-E0D6-4A58-A97F-D4E2F2141B1B}"/>
              </a:ext>
            </a:extLst>
          </p:cNvPr>
          <p:cNvSpPr/>
          <p:nvPr/>
        </p:nvSpPr>
        <p:spPr>
          <a:xfrm>
            <a:off x="7585620" y="4538608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CF4FB1-FB1F-4E6F-A35A-EBD0D8462DF7}"/>
              </a:ext>
            </a:extLst>
          </p:cNvPr>
          <p:cNvSpPr/>
          <p:nvPr/>
        </p:nvSpPr>
        <p:spPr>
          <a:xfrm>
            <a:off x="7585620" y="4632691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647E9F-0394-4FDD-B4AF-A28CA94C5AB9}"/>
              </a:ext>
            </a:extLst>
          </p:cNvPr>
          <p:cNvSpPr/>
          <p:nvPr/>
        </p:nvSpPr>
        <p:spPr>
          <a:xfrm>
            <a:off x="7585620" y="4726774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B7878E-F200-49CE-B09F-ECC964D7F52C}"/>
              </a:ext>
            </a:extLst>
          </p:cNvPr>
          <p:cNvSpPr/>
          <p:nvPr/>
        </p:nvSpPr>
        <p:spPr>
          <a:xfrm>
            <a:off x="7585620" y="4820857"/>
            <a:ext cx="102532" cy="6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DB6970-A876-458D-8ABC-D724A10C9FB6}"/>
              </a:ext>
            </a:extLst>
          </p:cNvPr>
          <p:cNvSpPr/>
          <p:nvPr/>
        </p:nvSpPr>
        <p:spPr>
          <a:xfrm>
            <a:off x="7586611" y="4911319"/>
            <a:ext cx="100071" cy="29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2841ED-1267-46AD-928F-AF0EEE81E7A5}"/>
              </a:ext>
            </a:extLst>
          </p:cNvPr>
          <p:cNvSpPr txBox="1"/>
          <p:nvPr/>
        </p:nvSpPr>
        <p:spPr>
          <a:xfrm>
            <a:off x="5754547" y="3954346"/>
            <a:ext cx="1881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Long notes ( more than 17 mm long on the roll or roughly 1/2 second long) need to be cut differently to prevent tears. </a:t>
            </a:r>
          </a:p>
          <a:p>
            <a:r>
              <a:rPr lang="en-US" sz="800" dirty="0"/>
              <a:t>An initial section of roughly </a:t>
            </a:r>
            <a:r>
              <a:rPr lang="en-US" sz="800" strike="dblStrike" dirty="0"/>
              <a:t>8</a:t>
            </a:r>
            <a:r>
              <a:rPr lang="en-US" sz="800" dirty="0"/>
              <a:t> 5 mm with subsequent </a:t>
            </a:r>
            <a:r>
              <a:rPr lang="en-US" sz="800" strike="dblStrike" dirty="0"/>
              <a:t>1.52</a:t>
            </a:r>
            <a:r>
              <a:rPr lang="en-US" sz="800" dirty="0"/>
              <a:t> 4mm squares with 0.8mm spaces between them with a final opening of </a:t>
            </a:r>
            <a:r>
              <a:rPr lang="en-US" sz="800" strike="dblStrike" dirty="0"/>
              <a:t>8</a:t>
            </a:r>
            <a:r>
              <a:rPr lang="en-US" sz="800" dirty="0"/>
              <a:t> 5 mm to close the note. This way the vacuum stays broken through the whole length and prevent the two side from tearing apart.</a:t>
            </a:r>
          </a:p>
          <a:p>
            <a:endParaRPr lang="en-US" sz="8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AB87F89-8614-4F3B-8E8C-51ABAB8AC36A}"/>
              </a:ext>
            </a:extLst>
          </p:cNvPr>
          <p:cNvSpPr txBox="1"/>
          <p:nvPr/>
        </p:nvSpPr>
        <p:spPr>
          <a:xfrm>
            <a:off x="1903841" y="93924"/>
            <a:ext cx="100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Converting MIDI file information into vector file for plotter/cutter production of piano roll – Version 1.2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CB8EF5-B7BC-4071-813D-10863F2CC83E}"/>
              </a:ext>
            </a:extLst>
          </p:cNvPr>
          <p:cNvSpPr/>
          <p:nvPr/>
        </p:nvSpPr>
        <p:spPr>
          <a:xfrm>
            <a:off x="9763154" y="6260205"/>
            <a:ext cx="82747" cy="11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D36C95-168C-4E4C-8746-89FC54AF7102}"/>
              </a:ext>
            </a:extLst>
          </p:cNvPr>
          <p:cNvSpPr txBox="1"/>
          <p:nvPr/>
        </p:nvSpPr>
        <p:spPr>
          <a:xfrm>
            <a:off x="9804527" y="6211348"/>
            <a:ext cx="1944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openings on piano roll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F5A8D6-A0FB-4FEA-A8F9-B80B57ED7C5A}"/>
              </a:ext>
            </a:extLst>
          </p:cNvPr>
          <p:cNvSpPr txBox="1"/>
          <p:nvPr/>
        </p:nvSpPr>
        <p:spPr>
          <a:xfrm>
            <a:off x="5806792" y="57560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245.9 mm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A88F5F-836C-4503-8FEB-FBCD9050FD68}"/>
              </a:ext>
            </a:extLst>
          </p:cNvPr>
          <p:cNvSpPr txBox="1"/>
          <p:nvPr/>
        </p:nvSpPr>
        <p:spPr>
          <a:xfrm>
            <a:off x="8748232" y="5271274"/>
            <a:ext cx="557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21.5 mm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A99F6D-5F80-43C1-AE5C-BFA1DAAD965C}"/>
              </a:ext>
            </a:extLst>
          </p:cNvPr>
          <p:cNvSpPr txBox="1"/>
          <p:nvPr/>
        </p:nvSpPr>
        <p:spPr>
          <a:xfrm>
            <a:off x="3890147" y="4465525"/>
            <a:ext cx="547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1.37 mm</a:t>
            </a:r>
          </a:p>
        </p:txBody>
      </p:sp>
    </p:spTree>
    <p:extLst>
      <p:ext uri="{BB962C8B-B14F-4D97-AF65-F5344CB8AC3E}">
        <p14:creationId xmlns:p14="http://schemas.microsoft.com/office/powerpoint/2010/main" val="11977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855F14F-0E32-4C11-A3F0-E20F2934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604"/>
            <a:ext cx="4070645" cy="3052983"/>
          </a:xfrm>
          <a:prstGeom prst="rect">
            <a:avLst/>
          </a:prstGeom>
        </p:spPr>
      </p:pic>
      <p:pic>
        <p:nvPicPr>
          <p:cNvPr id="7" name="Picture 6" descr="A hand holding a pen over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70E155E2-E8D8-40AD-9EBC-A971147A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82"/>
            <a:ext cx="4070645" cy="3052984"/>
          </a:xfrm>
          <a:prstGeom prst="rect">
            <a:avLst/>
          </a:prstGeom>
        </p:spPr>
      </p:pic>
      <p:pic>
        <p:nvPicPr>
          <p:cNvPr id="9" name="Picture 8" descr="A picture containing text, indoor, oven, stove&#10;&#10;Description automatically generated">
            <a:extLst>
              <a:ext uri="{FF2B5EF4-FFF2-40B4-BE49-F238E27FC236}">
                <a16:creationId xmlns:a16="http://schemas.microsoft.com/office/drawing/2014/main" id="{F89CC7BC-07E5-4498-BF03-D4D3313E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58" y="444382"/>
            <a:ext cx="8134942" cy="61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C086-9F5B-E9E3-CEE6-E2BBBCBB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4" y="553402"/>
            <a:ext cx="9991725" cy="562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EE3C9-567F-C819-B32F-5CC24CC9FBD8}"/>
              </a:ext>
            </a:extLst>
          </p:cNvPr>
          <p:cNvSpPr txBox="1"/>
          <p:nvPr/>
        </p:nvSpPr>
        <p:spPr>
          <a:xfrm>
            <a:off x="444136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BA43-DE2F-00F4-2EB5-8C8AA5041374}"/>
              </a:ext>
            </a:extLst>
          </p:cNvPr>
          <p:cNvSpPr txBox="1"/>
          <p:nvPr/>
        </p:nvSpPr>
        <p:spPr>
          <a:xfrm>
            <a:off x="953933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9FB4F-C5C2-54A7-1AC3-50683C23C828}"/>
              </a:ext>
            </a:extLst>
          </p:cNvPr>
          <p:cNvSpPr txBox="1"/>
          <p:nvPr/>
        </p:nvSpPr>
        <p:spPr>
          <a:xfrm>
            <a:off x="2700002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5449A-79FE-F47D-C3D0-51176658F94D}"/>
              </a:ext>
            </a:extLst>
          </p:cNvPr>
          <p:cNvSpPr txBox="1"/>
          <p:nvPr/>
        </p:nvSpPr>
        <p:spPr>
          <a:xfrm>
            <a:off x="4446071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AB587-5360-3BC1-3A17-92F58BA3F804}"/>
              </a:ext>
            </a:extLst>
          </p:cNvPr>
          <p:cNvSpPr txBox="1"/>
          <p:nvPr/>
        </p:nvSpPr>
        <p:spPr>
          <a:xfrm>
            <a:off x="6192140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05C82-8A5D-8CA6-B2D3-F01447D151CD}"/>
              </a:ext>
            </a:extLst>
          </p:cNvPr>
          <p:cNvSpPr txBox="1"/>
          <p:nvPr/>
        </p:nvSpPr>
        <p:spPr>
          <a:xfrm>
            <a:off x="7938209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ABC74-A5C5-AB90-243A-CB37FC103EBA}"/>
              </a:ext>
            </a:extLst>
          </p:cNvPr>
          <p:cNvSpPr txBox="1"/>
          <p:nvPr/>
        </p:nvSpPr>
        <p:spPr>
          <a:xfrm>
            <a:off x="9684278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36608-06D2-561B-C41E-D551BE0DA448}"/>
              </a:ext>
            </a:extLst>
          </p:cNvPr>
          <p:cNvSpPr txBox="1"/>
          <p:nvPr/>
        </p:nvSpPr>
        <p:spPr>
          <a:xfrm>
            <a:off x="10172068" y="618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299E88-959D-815F-A8F8-4E3062EA7EBB}"/>
              </a:ext>
            </a:extLst>
          </p:cNvPr>
          <p:cNvSpPr/>
          <p:nvPr/>
        </p:nvSpPr>
        <p:spPr>
          <a:xfrm>
            <a:off x="10590772" y="3257006"/>
            <a:ext cx="878416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0A715-D3F7-F3A1-1506-A97A29543435}"/>
              </a:ext>
            </a:extLst>
          </p:cNvPr>
          <p:cNvSpPr txBox="1"/>
          <p:nvPr/>
        </p:nvSpPr>
        <p:spPr>
          <a:xfrm>
            <a:off x="5163489" y="3996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C1043D-C2B8-FE32-9D43-D87C183337F2}"/>
              </a:ext>
            </a:extLst>
          </p:cNvPr>
          <p:cNvSpPr txBox="1"/>
          <p:nvPr/>
        </p:nvSpPr>
        <p:spPr>
          <a:xfrm>
            <a:off x="5834394" y="3996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D5015-D395-87ED-5D66-120FC04931D2}"/>
              </a:ext>
            </a:extLst>
          </p:cNvPr>
          <p:cNvSpPr txBox="1"/>
          <p:nvPr/>
        </p:nvSpPr>
        <p:spPr>
          <a:xfrm>
            <a:off x="6404694" y="3996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7E0AB-D11F-629E-18DA-4722AD6DC6DC}"/>
              </a:ext>
            </a:extLst>
          </p:cNvPr>
          <p:cNvSpPr txBox="1"/>
          <p:nvPr/>
        </p:nvSpPr>
        <p:spPr>
          <a:xfrm>
            <a:off x="7593303" y="3996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01348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211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Angelo Oliveira</dc:creator>
  <cp:lastModifiedBy>Miguel Angelo Oliveira</cp:lastModifiedBy>
  <cp:revision>8</cp:revision>
  <cp:lastPrinted>2022-05-30T21:41:56Z</cp:lastPrinted>
  <dcterms:created xsi:type="dcterms:W3CDTF">2022-04-29T22:16:20Z</dcterms:created>
  <dcterms:modified xsi:type="dcterms:W3CDTF">2022-06-17T21:46:47Z</dcterms:modified>
</cp:coreProperties>
</file>