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57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8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8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6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4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89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2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69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7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1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7AEE-6939-5C4F-BF6F-ACCC7B21A115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83752-4A97-BE4E-A368-A2C9D87E93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4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4448"/>
            <a:ext cx="11182865" cy="1604989"/>
          </a:xfrm>
        </p:spPr>
        <p:txBody>
          <a:bodyPr>
            <a:normAutofit/>
          </a:bodyPr>
          <a:lstStyle/>
          <a:p>
            <a:r>
              <a:rPr lang="pt-BR" sz="9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Allegro</a:t>
            </a:r>
            <a:r>
              <a:rPr lang="pt-BR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5</a:t>
            </a:r>
            <a:endParaRPr lang="pt-BR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17" y="567045"/>
            <a:ext cx="1239794" cy="12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73" y="384448"/>
            <a:ext cx="609600" cy="6096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384448"/>
            <a:ext cx="11182865" cy="160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Tutoriais de instalação </a:t>
            </a:r>
            <a:endParaRPr lang="pt-BR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7200" y="2508425"/>
            <a:ext cx="11306432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https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://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www.nuget.org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packages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Allegro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</a:t>
            </a:r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https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://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www.youtube.com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watch?v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=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UJtmJfWNTJY</a:t>
            </a:r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://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www.rafaeltoledo.net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/compilando-e-instalando-a-biblioteca-allegro-5-no-ubuntu/</a:t>
            </a:r>
          </a:p>
        </p:txBody>
      </p:sp>
    </p:spTree>
    <p:extLst>
      <p:ext uri="{BB962C8B-B14F-4D97-AF65-F5344CB8AC3E}">
        <p14:creationId xmlns:p14="http://schemas.microsoft.com/office/powerpoint/2010/main" val="6885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384448"/>
            <a:ext cx="11182865" cy="160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Gits</a:t>
            </a:r>
            <a:endParaRPr lang="pt-BR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08918" y="1729951"/>
            <a:ext cx="11738920" cy="44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https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://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github.com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magnoFr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/PI</a:t>
            </a: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https://github.com/AlucardFAS/caca-reliquias</a:t>
            </a: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https://github.com/aipi/projeto-taboao</a:t>
            </a:r>
          </a:p>
          <a:p>
            <a:endParaRPr lang="pt-BR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https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://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bitbucket.org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LeoGajardo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/cuiabaproject-pi2/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src</a:t>
            </a:r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30" y="1446434"/>
            <a:ext cx="1729253" cy="17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384448"/>
            <a:ext cx="11182865" cy="160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Sites úteis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644" y="5734229"/>
            <a:ext cx="1729253" cy="172925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44844" y="2197650"/>
            <a:ext cx="11306432" cy="44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http://www.rafaeltoledo.net/tutoriais-allegro-5/</a:t>
            </a:r>
          </a:p>
          <a:p>
            <a:endParaRPr lang="pt-BR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https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://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sites.google.com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/a/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liesenberg.biz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cjogos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/home/recursos/allegro-5</a:t>
            </a: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https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://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wiki.allegro.cc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/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index.php?title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=Allegro_5_API_Tutorials</a:t>
            </a:r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9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0" y="384448"/>
            <a:ext cx="11182865" cy="160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Instalar</a:t>
            </a:r>
            <a:endParaRPr lang="pt-BR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57200" y="2323070"/>
            <a:ext cx="11306432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-Windows(Visual Studio)</a:t>
            </a:r>
          </a:p>
          <a:p>
            <a:pPr algn="r"/>
            <a:endParaRPr lang="pt-BR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pPr algn="r"/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-Mac</a:t>
            </a:r>
          </a:p>
          <a:p>
            <a:pPr algn="r"/>
            <a:endParaRPr lang="pt-BR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pPr algn="r"/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-Linux</a:t>
            </a:r>
            <a:endParaRPr lang="pt-BR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125" y="1746833"/>
            <a:ext cx="5918886" cy="47525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64993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384448"/>
            <a:ext cx="11182865" cy="160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Bibliotecas e </a:t>
            </a:r>
            <a:r>
              <a:rPr lang="pt-BR" sz="9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Loaders</a:t>
            </a:r>
            <a:endParaRPr lang="pt-BR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7200" y="2496068"/>
            <a:ext cx="11306432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-Inicialização da Biblioteca</a:t>
            </a: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-Includes para cada uso</a:t>
            </a: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-Carregar arquivos (Imagens, sons, músicas, etc...)</a:t>
            </a:r>
            <a:endParaRPr lang="pt-BR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5489" y="1989437"/>
            <a:ext cx="2367376" cy="29031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-444843"/>
            <a:ext cx="889686" cy="8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3242">
            <a:off x="11780107" y="2456550"/>
            <a:ext cx="609600" cy="609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60" y="3793866"/>
            <a:ext cx="4761314" cy="248336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9" y="379480"/>
            <a:ext cx="6179591" cy="47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3242">
            <a:off x="2838957" y="5162681"/>
            <a:ext cx="609600" cy="609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57" y="61784"/>
            <a:ext cx="6314917" cy="67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75" y="1974589"/>
            <a:ext cx="609600" cy="46543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384448"/>
            <a:ext cx="11182865" cy="160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Game loop</a:t>
            </a:r>
            <a:endParaRPr lang="pt-BR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7200" y="2496068"/>
            <a:ext cx="11306432" cy="3477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-Fila de Eventos</a:t>
            </a: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Flip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 Display</a:t>
            </a: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-DESTRUIR!</a:t>
            </a:r>
          </a:p>
          <a:p>
            <a:r>
              <a:rPr lang="pt-BR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Sério, não esqueçam</a:t>
            </a:r>
            <a:endParaRPr lang="pt-BR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659">
            <a:off x="6213441" y="2029008"/>
            <a:ext cx="4070868" cy="41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384448"/>
            <a:ext cx="11182865" cy="160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Adicional</a:t>
            </a:r>
            <a:endParaRPr lang="pt-BR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7200" y="2496068"/>
            <a:ext cx="11306432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-Planejamento</a:t>
            </a:r>
          </a:p>
          <a:p>
            <a:pPr algn="r"/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pPr algn="r"/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-Janelas Simultâneas</a:t>
            </a:r>
          </a:p>
          <a:p>
            <a:pPr algn="r"/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pPr algn="r"/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</a:t>
            </a:r>
            <a:r>
              <a:rPr lang="pt-BR" sz="40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Structs</a:t>
            </a:r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 e Ponteiros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652117"/>
            <a:ext cx="6858000" cy="685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586" flipH="1">
            <a:off x="-268177" y="29052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1242">
            <a:off x="6930285" y="3124201"/>
            <a:ext cx="609600" cy="609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96" y="2557505"/>
            <a:ext cx="4619371" cy="41151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9" y="270131"/>
            <a:ext cx="6591300" cy="35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384448"/>
            <a:ext cx="11182865" cy="160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Nuvem e união</a:t>
            </a:r>
            <a:endParaRPr lang="pt-BR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7200" y="2508425"/>
            <a:ext cx="11306432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-Organização</a:t>
            </a: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-Funções da equipe</a:t>
            </a:r>
          </a:p>
          <a:p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ernard MT Condensed" charset="0"/>
              <a:ea typeface="Bernard MT Condensed" charset="0"/>
              <a:cs typeface="Bernard MT Condensed" charset="0"/>
            </a:endParaRPr>
          </a:p>
          <a:p>
            <a:r>
              <a:rPr lang="pt-BR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ernard MT Condensed" charset="0"/>
                <a:ea typeface="Bernard MT Condensed" charset="0"/>
                <a:cs typeface="Bernard MT Condensed" charset="0"/>
              </a:rPr>
              <a:t>-Comunicação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3914" y="6553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111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Abadi MT Condensed Extra Bold</vt:lpstr>
      <vt:lpstr>Bernard MT Condensed</vt:lpstr>
      <vt:lpstr>Calibri</vt:lpstr>
      <vt:lpstr>Calibri Light</vt:lpstr>
      <vt:lpstr>Arial</vt:lpstr>
      <vt:lpstr>Tema do Office</vt:lpstr>
      <vt:lpstr>Allegro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Allegro 5</dc:title>
  <dc:creator>Usuário do Microsoft Office</dc:creator>
  <cp:lastModifiedBy>Usuário do Microsoft Office</cp:lastModifiedBy>
  <cp:revision>11</cp:revision>
  <dcterms:created xsi:type="dcterms:W3CDTF">2017-08-14T19:30:16Z</dcterms:created>
  <dcterms:modified xsi:type="dcterms:W3CDTF">2017-08-14T21:34:53Z</dcterms:modified>
</cp:coreProperties>
</file>