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E759-55A5-4052-B8DE-5F28C1A73503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5E51-E788-459B-99BB-74159875F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12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E759-55A5-4052-B8DE-5F28C1A73503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5E51-E788-459B-99BB-74159875F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84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E759-55A5-4052-B8DE-5F28C1A73503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5E51-E788-459B-99BB-74159875F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6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E759-55A5-4052-B8DE-5F28C1A73503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5E51-E788-459B-99BB-74159875F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3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E759-55A5-4052-B8DE-5F28C1A73503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5E51-E788-459B-99BB-74159875F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06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E759-55A5-4052-B8DE-5F28C1A73503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5E51-E788-459B-99BB-74159875F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27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E759-55A5-4052-B8DE-5F28C1A73503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5E51-E788-459B-99BB-74159875F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3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E759-55A5-4052-B8DE-5F28C1A73503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5E51-E788-459B-99BB-74159875F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1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E759-55A5-4052-B8DE-5F28C1A73503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5E51-E788-459B-99BB-74159875F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78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E759-55A5-4052-B8DE-5F28C1A73503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5E51-E788-459B-99BB-74159875F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00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E759-55A5-4052-B8DE-5F28C1A73503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5E51-E788-459B-99BB-74159875F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93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2E759-55A5-4052-B8DE-5F28C1A73503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5E51-E788-459B-99BB-74159875F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61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974074" y="616945"/>
            <a:ext cx="6269625" cy="5638800"/>
            <a:chOff x="974074" y="616945"/>
            <a:chExt cx="6269625" cy="5638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074" y="616945"/>
              <a:ext cx="6269625" cy="563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tângulo de cantos arredondados 4"/>
            <p:cNvSpPr/>
            <p:nvPr/>
          </p:nvSpPr>
          <p:spPr>
            <a:xfrm>
              <a:off x="1076898" y="3733800"/>
              <a:ext cx="990600" cy="2133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808383" y="3733800"/>
              <a:ext cx="990600" cy="2133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4419600" y="3733800"/>
              <a:ext cx="1981200" cy="2133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419600" y="914400"/>
              <a:ext cx="1752600" cy="1905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2819400" y="934598"/>
              <a:ext cx="979583" cy="1905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1076898" y="914400"/>
              <a:ext cx="979583" cy="1905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517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</dc:creator>
  <cp:lastModifiedBy>leonardo</cp:lastModifiedBy>
  <cp:revision>1</cp:revision>
  <dcterms:created xsi:type="dcterms:W3CDTF">2014-03-12T12:25:00Z</dcterms:created>
  <dcterms:modified xsi:type="dcterms:W3CDTF">2014-03-12T12:32:08Z</dcterms:modified>
</cp:coreProperties>
</file>