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5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9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1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6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7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52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B981-194B-4751-BD8E-A048D3509ABC}" type="datetimeFigureOut">
              <a:rPr lang="pt-BR" smtClean="0"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CE8D-53E5-49E5-9BD3-737A7D184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423596" y="314234"/>
            <a:ext cx="8001000" cy="5978495"/>
            <a:chOff x="423596" y="314234"/>
            <a:chExt cx="8001000" cy="5978495"/>
          </a:xfrm>
        </p:grpSpPr>
        <p:sp>
          <p:nvSpPr>
            <p:cNvPr id="8" name="Retângulo 7"/>
            <p:cNvSpPr/>
            <p:nvPr/>
          </p:nvSpPr>
          <p:spPr>
            <a:xfrm>
              <a:off x="2826679" y="314234"/>
              <a:ext cx="536203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36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GAHME – Game Health Monitor </a:t>
              </a:r>
              <a:r>
                <a:rPr lang="pt-BR" sz="3600" b="1" cap="none" spc="100" dirty="0" err="1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Embedded</a:t>
              </a:r>
              <a:endParaRPr lang="pt-BR" sz="36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23596" y="1457324"/>
              <a:ext cx="8001000" cy="4835405"/>
              <a:chOff x="423596" y="1457324"/>
              <a:chExt cx="8001000" cy="4835405"/>
            </a:xfrm>
          </p:grpSpPr>
          <p:pic>
            <p:nvPicPr>
              <p:cNvPr id="1033" name="Picture 9" descr="C:\Program Files (x86)\Microsoft Office\MEDIA\CAGCAT10\j0302953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596" y="1457324"/>
                <a:ext cx="1304925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7698" y="1667114"/>
                <a:ext cx="2493302" cy="1286129"/>
              </a:xfrm>
              <a:prstGeom prst="rect">
                <a:avLst/>
              </a:prstGeom>
            </p:spPr>
          </p:pic>
          <p:sp>
            <p:nvSpPr>
              <p:cNvPr id="12" name="Seta para a direita 11"/>
              <p:cNvSpPr/>
              <p:nvPr/>
            </p:nvSpPr>
            <p:spPr>
              <a:xfrm>
                <a:off x="1880940" y="2057385"/>
                <a:ext cx="676256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621446" y="3287760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Usuário</a:t>
                </a:r>
                <a:endParaRPr lang="pt-BR" dirty="0"/>
              </a:p>
            </p:txBody>
          </p:sp>
          <p:grpSp>
            <p:nvGrpSpPr>
              <p:cNvPr id="3" name="Grupo 2"/>
              <p:cNvGrpSpPr/>
              <p:nvPr/>
            </p:nvGrpSpPr>
            <p:grpSpPr>
              <a:xfrm>
                <a:off x="5865506" y="4177325"/>
                <a:ext cx="2236942" cy="1948913"/>
                <a:chOff x="4067534" y="3147270"/>
                <a:chExt cx="2059538" cy="1895873"/>
              </a:xfrm>
            </p:grpSpPr>
            <p:pic>
              <p:nvPicPr>
                <p:cNvPr id="16" name="Imagem 1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4202" y="3147270"/>
                  <a:ext cx="1643664" cy="1281281"/>
                </a:xfrm>
                <a:prstGeom prst="rect">
                  <a:avLst/>
                </a:prstGeom>
              </p:spPr>
            </p:pic>
            <p:sp>
              <p:nvSpPr>
                <p:cNvPr id="35" name="CaixaDeTexto 34"/>
                <p:cNvSpPr txBox="1"/>
                <p:nvPr/>
              </p:nvSpPr>
              <p:spPr>
                <a:xfrm>
                  <a:off x="4067534" y="4396812"/>
                  <a:ext cx="205953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smtClean="0"/>
                    <a:t>Processamento de </a:t>
                  </a:r>
                </a:p>
                <a:p>
                  <a:r>
                    <a:rPr lang="pt-BR" dirty="0" smtClean="0"/>
                    <a:t>Sinais Biomecânicos</a:t>
                  </a:r>
                </a:p>
              </p:txBody>
            </p:sp>
          </p:grpSp>
          <p:grpSp>
            <p:nvGrpSpPr>
              <p:cNvPr id="4" name="Grupo 3"/>
              <p:cNvGrpSpPr/>
              <p:nvPr/>
            </p:nvGrpSpPr>
            <p:grpSpPr>
              <a:xfrm>
                <a:off x="2760359" y="4070044"/>
                <a:ext cx="2507931" cy="1909429"/>
                <a:chOff x="1205654" y="3165453"/>
                <a:chExt cx="2507931" cy="1909429"/>
              </a:xfrm>
            </p:grpSpPr>
            <p:pic>
              <p:nvPicPr>
                <p:cNvPr id="17" name="Imagem 1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1327" y="3165453"/>
                  <a:ext cx="1202689" cy="1263098"/>
                </a:xfrm>
                <a:prstGeom prst="rect">
                  <a:avLst/>
                </a:prstGeom>
              </p:spPr>
            </p:pic>
            <p:sp>
              <p:nvSpPr>
                <p:cNvPr id="36" name="CaixaDeTexto 35"/>
                <p:cNvSpPr txBox="1"/>
                <p:nvPr/>
              </p:nvSpPr>
              <p:spPr>
                <a:xfrm>
                  <a:off x="1205654" y="4428551"/>
                  <a:ext cx="25079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smtClean="0"/>
                    <a:t>Aprendizagem de </a:t>
                  </a:r>
                </a:p>
                <a:p>
                  <a:r>
                    <a:rPr lang="pt-BR" dirty="0" smtClean="0"/>
                    <a:t>Máquina Supervisionada</a:t>
                  </a:r>
                </a:p>
              </p:txBody>
            </p:sp>
          </p:grpSp>
          <p:grpSp>
            <p:nvGrpSpPr>
              <p:cNvPr id="2" name="Grupo 1"/>
              <p:cNvGrpSpPr/>
              <p:nvPr/>
            </p:nvGrpSpPr>
            <p:grpSpPr>
              <a:xfrm>
                <a:off x="2590800" y="1752585"/>
                <a:ext cx="2455737" cy="1535175"/>
                <a:chOff x="2624404" y="762000"/>
                <a:chExt cx="2455737" cy="1535175"/>
              </a:xfrm>
            </p:grpSpPr>
            <p:sp>
              <p:nvSpPr>
                <p:cNvPr id="32" name="CaixaDeTexto 31"/>
                <p:cNvSpPr txBox="1"/>
                <p:nvPr/>
              </p:nvSpPr>
              <p:spPr>
                <a:xfrm>
                  <a:off x="2624404" y="1927843"/>
                  <a:ext cx="24557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smtClean="0"/>
                    <a:t>Sensores de Movimento</a:t>
                  </a:r>
                  <a:endParaRPr lang="pt-BR" dirty="0"/>
                </a:p>
              </p:txBody>
            </p:sp>
            <p:pic>
              <p:nvPicPr>
                <p:cNvPr id="1026" name="Picture 2" descr="C:\Users\leonardo\Dropbox\doutorado ufcg\tex\Proposta\img\figura\motion-gaming-versus_610x400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97938" y="762000"/>
                  <a:ext cx="1831212" cy="1200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8" name="Picture 4" descr="C:\Program Files (x86)\Microsoft Office\MEDIA\CAGCAT10\j0240719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44" y="3819186"/>
                <a:ext cx="1163638" cy="1827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2590800" y="1523985"/>
                <a:ext cx="5833796" cy="464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Seta para a direita 30"/>
              <p:cNvSpPr/>
              <p:nvPr/>
            </p:nvSpPr>
            <p:spPr>
              <a:xfrm rot="10800000">
                <a:off x="1899990" y="4575622"/>
                <a:ext cx="676256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423596" y="5646398"/>
                <a:ext cx="16076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Profissional de </a:t>
                </a:r>
              </a:p>
              <a:p>
                <a:r>
                  <a:rPr lang="pt-BR" dirty="0" smtClean="0"/>
                  <a:t>Saúde</a:t>
                </a:r>
                <a:endParaRPr lang="pt-BR" dirty="0"/>
              </a:p>
            </p:txBody>
          </p:sp>
          <p:sp>
            <p:nvSpPr>
              <p:cNvPr id="38" name="Seta para a direita 37"/>
              <p:cNvSpPr/>
              <p:nvPr/>
            </p:nvSpPr>
            <p:spPr>
              <a:xfrm>
                <a:off x="4707282" y="2057398"/>
                <a:ext cx="676256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Seta para a direita 38"/>
              <p:cNvSpPr/>
              <p:nvPr/>
            </p:nvSpPr>
            <p:spPr>
              <a:xfrm rot="5400000">
                <a:off x="6555421" y="3662017"/>
                <a:ext cx="594734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5584549" y="2953243"/>
                <a:ext cx="24391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Jogos </a:t>
                </a:r>
                <a:r>
                  <a:rPr lang="pt-BR" smtClean="0"/>
                  <a:t>com Aquisição de </a:t>
                </a:r>
                <a:endParaRPr lang="pt-BR" dirty="0" smtClean="0"/>
              </a:p>
              <a:p>
                <a:r>
                  <a:rPr lang="pt-BR" dirty="0" smtClean="0"/>
                  <a:t>Movimentos Específicos</a:t>
                </a:r>
                <a:endParaRPr lang="pt-BR" dirty="0"/>
              </a:p>
            </p:txBody>
          </p:sp>
          <p:sp>
            <p:nvSpPr>
              <p:cNvPr id="41" name="Seta para a direita 40"/>
              <p:cNvSpPr/>
              <p:nvPr/>
            </p:nvSpPr>
            <p:spPr>
              <a:xfrm rot="10800000">
                <a:off x="4595546" y="4575621"/>
                <a:ext cx="1083918" cy="3143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73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441749" y="1457324"/>
            <a:ext cx="8961197" cy="4835405"/>
            <a:chOff x="441749" y="1457324"/>
            <a:chExt cx="8961197" cy="4835405"/>
          </a:xfrm>
        </p:grpSpPr>
        <p:grpSp>
          <p:nvGrpSpPr>
            <p:cNvPr id="15" name="Grupo 14"/>
            <p:cNvGrpSpPr/>
            <p:nvPr/>
          </p:nvGrpSpPr>
          <p:grpSpPr>
            <a:xfrm>
              <a:off x="441749" y="1457324"/>
              <a:ext cx="8961197" cy="4835405"/>
              <a:chOff x="441749" y="1457324"/>
              <a:chExt cx="8961197" cy="4835405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441749" y="1457324"/>
                <a:ext cx="8961197" cy="4835405"/>
                <a:chOff x="423596" y="1457324"/>
                <a:chExt cx="8961197" cy="4835405"/>
              </a:xfrm>
            </p:grpSpPr>
            <p:pic>
              <p:nvPicPr>
                <p:cNvPr id="1033" name="Picture 9" descr="C:\Program Files (x86)\Microsoft Office\MEDIA\CAGCAT10\j0302953.jp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596" y="1457324"/>
                  <a:ext cx="1304925" cy="1828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Seta para a direita 11"/>
                <p:cNvSpPr/>
                <p:nvPr/>
              </p:nvSpPr>
              <p:spPr>
                <a:xfrm>
                  <a:off x="1880940" y="2057385"/>
                  <a:ext cx="676256" cy="3143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CaixaDeTexto 17"/>
                <p:cNvSpPr txBox="1"/>
                <p:nvPr/>
              </p:nvSpPr>
              <p:spPr>
                <a:xfrm>
                  <a:off x="621446" y="3287760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err="1" smtClean="0"/>
                    <a:t>User</a:t>
                  </a:r>
                  <a:endParaRPr lang="pt-BR" dirty="0"/>
                </a:p>
              </p:txBody>
            </p:sp>
            <p:grpSp>
              <p:nvGrpSpPr>
                <p:cNvPr id="3" name="Grupo 2"/>
                <p:cNvGrpSpPr/>
                <p:nvPr/>
              </p:nvGrpSpPr>
              <p:grpSpPr>
                <a:xfrm>
                  <a:off x="5865506" y="1573077"/>
                  <a:ext cx="1831263" cy="4258080"/>
                  <a:chOff x="4067534" y="613897"/>
                  <a:chExt cx="1686032" cy="4142196"/>
                </a:xfrm>
              </p:grpSpPr>
              <p:pic>
                <p:nvPicPr>
                  <p:cNvPr id="16" name="Imagem 15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09902" y="613897"/>
                    <a:ext cx="1643664" cy="1281281"/>
                  </a:xfrm>
                  <a:prstGeom prst="rect">
                    <a:avLst/>
                  </a:prstGeom>
                </p:spPr>
              </p:pic>
              <p:sp>
                <p:nvSpPr>
                  <p:cNvPr id="35" name="CaixaDeTexto 34"/>
                  <p:cNvSpPr txBox="1"/>
                  <p:nvPr/>
                </p:nvSpPr>
                <p:spPr>
                  <a:xfrm>
                    <a:off x="4067534" y="4396812"/>
                    <a:ext cx="170081" cy="3592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pt-BR" dirty="0" smtClean="0"/>
                  </a:p>
                </p:txBody>
              </p:sp>
            </p:grpSp>
            <p:grpSp>
              <p:nvGrpSpPr>
                <p:cNvPr id="4" name="Grupo 3"/>
                <p:cNvGrpSpPr/>
                <p:nvPr/>
              </p:nvGrpSpPr>
              <p:grpSpPr>
                <a:xfrm>
                  <a:off x="6128645" y="4258412"/>
                  <a:ext cx="3256148" cy="1946446"/>
                  <a:chOff x="4573940" y="3353821"/>
                  <a:chExt cx="3256148" cy="1946446"/>
                </a:xfrm>
              </p:grpSpPr>
              <p:pic>
                <p:nvPicPr>
                  <p:cNvPr id="17" name="Imagem 1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6738" y="3353821"/>
                    <a:ext cx="1292357" cy="1357270"/>
                  </a:xfrm>
                  <a:prstGeom prst="rect">
                    <a:avLst/>
                  </a:prstGeom>
                </p:spPr>
              </p:pic>
              <p:sp>
                <p:nvSpPr>
                  <p:cNvPr id="36" name="CaixaDeTexto 35"/>
                  <p:cNvSpPr txBox="1"/>
                  <p:nvPr/>
                </p:nvSpPr>
                <p:spPr>
                  <a:xfrm>
                    <a:off x="4573940" y="4653936"/>
                    <a:ext cx="32561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 smtClean="0"/>
                      <a:t>Machine</a:t>
                    </a:r>
                    <a:r>
                      <a:rPr lang="pt-BR" dirty="0" smtClean="0"/>
                      <a:t> Learning</a:t>
                    </a:r>
                    <a:br>
                      <a:rPr lang="pt-BR" dirty="0" smtClean="0"/>
                    </a:br>
                    <a:r>
                      <a:rPr lang="pt-BR" dirty="0" err="1" smtClean="0"/>
                      <a:t>Classification</a:t>
                    </a:r>
                    <a:endParaRPr lang="pt-BR" dirty="0" smtClean="0"/>
                  </a:p>
                </p:txBody>
              </p:sp>
            </p:grpSp>
            <p:grpSp>
              <p:nvGrpSpPr>
                <p:cNvPr id="2" name="Grupo 1"/>
                <p:cNvGrpSpPr/>
                <p:nvPr/>
              </p:nvGrpSpPr>
              <p:grpSpPr>
                <a:xfrm>
                  <a:off x="2741309" y="1752585"/>
                  <a:ext cx="1854237" cy="1574119"/>
                  <a:chOff x="2774913" y="762000"/>
                  <a:chExt cx="1854237" cy="1574119"/>
                </a:xfrm>
              </p:grpSpPr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2774913" y="1966787"/>
                    <a:ext cx="17170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smtClean="0"/>
                      <a:t>Data </a:t>
                    </a:r>
                    <a:r>
                      <a:rPr lang="pt-BR" dirty="0" err="1" smtClean="0"/>
                      <a:t>Acquisition</a:t>
                    </a:r>
                    <a:endParaRPr lang="pt-BR" dirty="0"/>
                  </a:p>
                </p:txBody>
              </p:sp>
              <p:pic>
                <p:nvPicPr>
                  <p:cNvPr id="1026" name="Picture 2" descr="C:\Users\leonardo\Dropbox\doutorado ufcg\tex\Proposta\img\figura\motion-gaming-versus_610x400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97938" y="762000"/>
                    <a:ext cx="1831212" cy="12006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28" name="Picture 4" descr="C:\Program Files (x86)\Microsoft Office\MEDIA\CAGCAT10\j0240719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844" y="3819186"/>
                  <a:ext cx="1163638" cy="1827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tângulo 5"/>
                <p:cNvSpPr/>
                <p:nvPr/>
              </p:nvSpPr>
              <p:spPr>
                <a:xfrm>
                  <a:off x="2590800" y="1523985"/>
                  <a:ext cx="5833796" cy="4648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Seta para a direita 30"/>
                <p:cNvSpPr/>
                <p:nvPr/>
              </p:nvSpPr>
              <p:spPr>
                <a:xfrm rot="10800000">
                  <a:off x="1899990" y="4575622"/>
                  <a:ext cx="676256" cy="3143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CaixaDeTexto 36"/>
                <p:cNvSpPr txBox="1"/>
                <p:nvPr/>
              </p:nvSpPr>
              <p:spPr>
                <a:xfrm>
                  <a:off x="435113" y="5646398"/>
                  <a:ext cx="13213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err="1" smtClean="0"/>
                    <a:t>Healthcare</a:t>
                  </a:r>
                  <a:r>
                    <a:rPr lang="pt-BR" dirty="0" smtClean="0"/>
                    <a:t> </a:t>
                  </a:r>
                </a:p>
                <a:p>
                  <a:r>
                    <a:rPr lang="pt-BR" dirty="0" smtClean="0"/>
                    <a:t>Professional</a:t>
                  </a:r>
                  <a:endParaRPr lang="pt-BR" dirty="0"/>
                </a:p>
              </p:txBody>
            </p:sp>
            <p:sp>
              <p:nvSpPr>
                <p:cNvPr id="38" name="Seta para a direita 37"/>
                <p:cNvSpPr/>
                <p:nvPr/>
              </p:nvSpPr>
              <p:spPr>
                <a:xfrm>
                  <a:off x="4707282" y="2057398"/>
                  <a:ext cx="1158224" cy="3143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Seta para a direita 38"/>
                <p:cNvSpPr/>
                <p:nvPr/>
              </p:nvSpPr>
              <p:spPr>
                <a:xfrm rot="5400000">
                  <a:off x="6555421" y="3662017"/>
                  <a:ext cx="594734" cy="3143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CaixaDeTexto 39"/>
                <p:cNvSpPr txBox="1"/>
                <p:nvPr/>
              </p:nvSpPr>
              <p:spPr>
                <a:xfrm>
                  <a:off x="5865506" y="2890204"/>
                  <a:ext cx="188173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err="1" smtClean="0"/>
                    <a:t>Biomechanical</a:t>
                  </a:r>
                  <a:r>
                    <a:rPr lang="pt-BR" dirty="0" smtClean="0"/>
                    <a:t> </a:t>
                  </a:r>
                </a:p>
                <a:p>
                  <a:r>
                    <a:rPr lang="pt-BR" dirty="0" err="1" smtClean="0"/>
                    <a:t>Signal</a:t>
                  </a:r>
                  <a:r>
                    <a:rPr lang="pt-BR" dirty="0" smtClean="0"/>
                    <a:t> </a:t>
                  </a:r>
                  <a:r>
                    <a:rPr lang="pt-BR" dirty="0" err="1" smtClean="0"/>
                    <a:t>Proccessing</a:t>
                  </a:r>
                  <a:endParaRPr lang="pt-BR" dirty="0"/>
                </a:p>
              </p:txBody>
            </p:sp>
            <p:sp>
              <p:nvSpPr>
                <p:cNvPr id="41" name="Seta para a direita 40"/>
                <p:cNvSpPr/>
                <p:nvPr/>
              </p:nvSpPr>
              <p:spPr>
                <a:xfrm rot="10800000">
                  <a:off x="5392046" y="4544406"/>
                  <a:ext cx="761999" cy="3143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2828362" y="4111522"/>
                <a:ext cx="2492818" cy="1603478"/>
                <a:chOff x="2667000" y="3848822"/>
                <a:chExt cx="2716538" cy="1770120"/>
              </a:xfrm>
            </p:grpSpPr>
            <p:pic>
              <p:nvPicPr>
                <p:cNvPr id="5" name="Imagem 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334" y="3848822"/>
                  <a:ext cx="1206217" cy="904662"/>
                </a:xfrm>
                <a:prstGeom prst="rect">
                  <a:avLst/>
                </a:prstGeom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6542" y="4829663"/>
                  <a:ext cx="1185279" cy="6226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0" name="Espaço Reservado para Conteúdo 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1821" y="3867872"/>
                  <a:ext cx="1347450" cy="904662"/>
                </a:xfrm>
                <a:prstGeom prst="rect">
                  <a:avLst/>
                </a:prstGeom>
              </p:spPr>
            </p:pic>
            <p:pic>
              <p:nvPicPr>
                <p:cNvPr id="61" name="Imagem 1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1274" y="4772534"/>
                  <a:ext cx="1128544" cy="846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Retângulo 61"/>
                <p:cNvSpPr/>
                <p:nvPr/>
              </p:nvSpPr>
              <p:spPr>
                <a:xfrm>
                  <a:off x="2667000" y="3867871"/>
                  <a:ext cx="2716538" cy="1751071"/>
                </a:xfrm>
                <a:prstGeom prst="rect">
                  <a:avLst/>
                </a:prstGeom>
                <a:noFill/>
                <a:ln w="12700"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" name="CaixaDeTexto 62"/>
            <p:cNvSpPr txBox="1"/>
            <p:nvPr/>
          </p:nvSpPr>
          <p:spPr>
            <a:xfrm>
              <a:off x="2839247" y="5715000"/>
              <a:ext cx="2463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Data</a:t>
              </a:r>
              <a:r>
                <a:rPr lang="pt-BR" sz="1600" dirty="0" smtClean="0"/>
                <a:t> </a:t>
              </a:r>
              <a:r>
                <a:rPr lang="pt-BR" dirty="0" err="1" smtClean="0"/>
                <a:t>Visualization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5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7691545" y="3153727"/>
            <a:ext cx="125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GAHME</a:t>
            </a:r>
          </a:p>
          <a:p>
            <a:r>
              <a:rPr lang="pt-BR" i="1" dirty="0" smtClean="0"/>
              <a:t>Webservice</a:t>
            </a:r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457200" y="466739"/>
            <a:ext cx="7899449" cy="4627690"/>
            <a:chOff x="457200" y="466739"/>
            <a:chExt cx="7899449" cy="462769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715947"/>
              <a:ext cx="2015975" cy="1256435"/>
            </a:xfrm>
            <a:prstGeom prst="rect">
              <a:avLst/>
            </a:prstGeom>
          </p:spPr>
        </p:pic>
        <p:pic>
          <p:nvPicPr>
            <p:cNvPr id="1033" name="Picture 9" descr="C:\Program Files (x86)\Microsoft Office\MEDIA\CAGCAT10\j0302953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66739"/>
              <a:ext cx="1304925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430" y="603732"/>
              <a:ext cx="2921219" cy="1529867"/>
            </a:xfrm>
            <a:prstGeom prst="rect">
              <a:avLst/>
            </a:prstGeom>
          </p:spPr>
        </p:pic>
        <p:sp>
          <p:nvSpPr>
            <p:cNvPr id="12" name="Seta para a direita 11"/>
            <p:cNvSpPr/>
            <p:nvPr/>
          </p:nvSpPr>
          <p:spPr>
            <a:xfrm>
              <a:off x="1914544" y="1066800"/>
              <a:ext cx="676256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 para a direita 21"/>
            <p:cNvSpPr/>
            <p:nvPr/>
          </p:nvSpPr>
          <p:spPr>
            <a:xfrm>
              <a:off x="4759175" y="1058750"/>
              <a:ext cx="676256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 para a direita 23"/>
            <p:cNvSpPr/>
            <p:nvPr/>
          </p:nvSpPr>
          <p:spPr>
            <a:xfrm rot="5400000">
              <a:off x="6558473" y="2324672"/>
              <a:ext cx="675121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532" y="2861799"/>
              <a:ext cx="1591013" cy="1591013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43" y="3153727"/>
              <a:ext cx="1643664" cy="1281281"/>
            </a:xfrm>
            <a:prstGeom prst="rect">
              <a:avLst/>
            </a:prstGeom>
          </p:spPr>
        </p:pic>
        <p:sp>
          <p:nvSpPr>
            <p:cNvPr id="28" name="Seta para a direita 27"/>
            <p:cNvSpPr/>
            <p:nvPr/>
          </p:nvSpPr>
          <p:spPr>
            <a:xfrm rot="10800000">
              <a:off x="5586704" y="3637197"/>
              <a:ext cx="676256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743" y="3135755"/>
              <a:ext cx="1202689" cy="1263098"/>
            </a:xfrm>
            <a:prstGeom prst="rect">
              <a:avLst/>
            </a:prstGeom>
          </p:spPr>
        </p:pic>
        <p:sp>
          <p:nvSpPr>
            <p:cNvPr id="30" name="Seta para a direita 29"/>
            <p:cNvSpPr/>
            <p:nvPr/>
          </p:nvSpPr>
          <p:spPr>
            <a:xfrm rot="10800000">
              <a:off x="3200400" y="3637232"/>
              <a:ext cx="676256" cy="3143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55050" y="2297175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Usuário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624404" y="1927843"/>
              <a:ext cx="2253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Sensor de Movimento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038248" y="2144281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GAHME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66265" y="4448098"/>
              <a:ext cx="2059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Processamento de </a:t>
              </a:r>
            </a:p>
            <a:p>
              <a:r>
                <a:rPr lang="pt-BR" smtClean="0"/>
                <a:t>Sinais Biomecânicos</a:t>
              </a:r>
              <a:endParaRPr lang="pt-BR" dirty="0" smtClean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205654" y="4428551"/>
              <a:ext cx="2507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Aprendizagem de </a:t>
              </a:r>
            </a:p>
            <a:p>
              <a:r>
                <a:rPr lang="pt-BR" dirty="0" smtClean="0"/>
                <a:t>Máquina Supervisionada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905000" y="381000"/>
            <a:ext cx="2826175" cy="5125306"/>
            <a:chOff x="5583266" y="843082"/>
            <a:chExt cx="2826175" cy="5125306"/>
          </a:xfrm>
        </p:grpSpPr>
        <p:grpSp>
          <p:nvGrpSpPr>
            <p:cNvPr id="9" name="Grupo 8"/>
            <p:cNvGrpSpPr/>
            <p:nvPr/>
          </p:nvGrpSpPr>
          <p:grpSpPr>
            <a:xfrm>
              <a:off x="5679282" y="1066800"/>
              <a:ext cx="2730159" cy="4901588"/>
              <a:chOff x="3206920" y="838200"/>
              <a:chExt cx="2730159" cy="4901588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6920" y="838200"/>
                <a:ext cx="2730159" cy="4901588"/>
              </a:xfrm>
              <a:prstGeom prst="rect">
                <a:avLst/>
              </a:prstGeom>
            </p:spPr>
          </p:pic>
          <p:sp>
            <p:nvSpPr>
              <p:cNvPr id="5" name="Retângulo 4"/>
              <p:cNvSpPr/>
              <p:nvPr/>
            </p:nvSpPr>
            <p:spPr>
              <a:xfrm>
                <a:off x="3951718" y="4648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18483319">
                <a:off x="2924976" y="1473985"/>
                <a:ext cx="92711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8389523">
                <a:off x="3683515" y="1863879"/>
                <a:ext cx="736420" cy="1595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 rot="17730785">
              <a:off x="5178583" y="2248162"/>
              <a:ext cx="25727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Abdução</a:t>
              </a:r>
              <a:endParaRPr lang="pt-BR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 rot="17730785">
              <a:off x="4527739" y="1898609"/>
              <a:ext cx="25727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Adução</a:t>
              </a:r>
              <a:endParaRPr lang="pt-BR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8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56</Words>
  <Application>Microsoft Office PowerPoint</Application>
  <PresentationFormat>Apresentação na tela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22</cp:revision>
  <dcterms:created xsi:type="dcterms:W3CDTF">2014-02-09T17:18:59Z</dcterms:created>
  <dcterms:modified xsi:type="dcterms:W3CDTF">2014-04-04T14:00:32Z</dcterms:modified>
</cp:coreProperties>
</file>