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2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5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7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54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BB21-F510-4BCC-81A2-82A442FF182C}" type="datetimeFigureOut">
              <a:rPr lang="pt-BR" smtClean="0"/>
              <a:t>16/02/2014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B7F0-DC77-4462-B06D-2F2560630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14954" y="1162333"/>
            <a:ext cx="9131784" cy="4533334"/>
            <a:chOff x="14954" y="1162333"/>
            <a:chExt cx="9131784" cy="4533334"/>
          </a:xfrm>
        </p:grpSpPr>
        <p:grpSp>
          <p:nvGrpSpPr>
            <p:cNvPr id="11" name="Grupo 10"/>
            <p:cNvGrpSpPr/>
            <p:nvPr/>
          </p:nvGrpSpPr>
          <p:grpSpPr>
            <a:xfrm>
              <a:off x="14954" y="1162333"/>
              <a:ext cx="8926985" cy="4533334"/>
              <a:chOff x="14955" y="1162333"/>
              <a:chExt cx="8926985" cy="4533334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14955" y="1162333"/>
                <a:ext cx="8926985" cy="4533334"/>
                <a:chOff x="14955" y="1162333"/>
                <a:chExt cx="8926985" cy="4533334"/>
              </a:xfrm>
            </p:grpSpPr>
            <p:grpSp>
              <p:nvGrpSpPr>
                <p:cNvPr id="7" name="Grupo 6"/>
                <p:cNvGrpSpPr/>
                <p:nvPr/>
              </p:nvGrpSpPr>
              <p:grpSpPr>
                <a:xfrm>
                  <a:off x="14955" y="1162333"/>
                  <a:ext cx="8926985" cy="4533334"/>
                  <a:chOff x="108507" y="1162333"/>
                  <a:chExt cx="8926985" cy="4533334"/>
                </a:xfrm>
              </p:grpSpPr>
              <p:pic>
                <p:nvPicPr>
                  <p:cNvPr id="4" name="Imagem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507" y="1162333"/>
                    <a:ext cx="8926985" cy="4533334"/>
                  </a:xfrm>
                  <a:prstGeom prst="rect">
                    <a:avLst/>
                  </a:prstGeom>
                </p:spPr>
              </p:pic>
              <p:sp>
                <p:nvSpPr>
                  <p:cNvPr id="5" name="Retângulo 4"/>
                  <p:cNvSpPr/>
                  <p:nvPr/>
                </p:nvSpPr>
                <p:spPr>
                  <a:xfrm>
                    <a:off x="685800" y="2514600"/>
                    <a:ext cx="228600" cy="1295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" name="Retângulo 5"/>
                  <p:cNvSpPr/>
                  <p:nvPr/>
                </p:nvSpPr>
                <p:spPr>
                  <a:xfrm>
                    <a:off x="8776626" y="2545222"/>
                    <a:ext cx="258866" cy="16457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" name="Elipse 7"/>
                <p:cNvSpPr/>
                <p:nvPr/>
              </p:nvSpPr>
              <p:spPr>
                <a:xfrm>
                  <a:off x="6248400" y="1879362"/>
                  <a:ext cx="1734796" cy="8382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>
                      <a:solidFill>
                        <a:schemeClr val="tx1"/>
                      </a:solidFill>
                    </a:rPr>
                    <a:t>Modelos Implícitos</a:t>
                  </a:r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Retângulo 9"/>
              <p:cNvSpPr/>
              <p:nvPr/>
            </p:nvSpPr>
            <p:spPr>
              <a:xfrm>
                <a:off x="14955" y="5410199"/>
                <a:ext cx="6157245" cy="285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Retângulo 11"/>
            <p:cNvSpPr/>
            <p:nvPr/>
          </p:nvSpPr>
          <p:spPr>
            <a:xfrm rot="16200000">
              <a:off x="-405142" y="2553585"/>
              <a:ext cx="199477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6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Definição</a:t>
              </a:r>
              <a:endParaRPr lang="pt-BR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 rot="16200000">
              <a:off x="7428703" y="2712394"/>
              <a:ext cx="278973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6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Interpretação</a:t>
              </a:r>
              <a:endParaRPr lang="pt-BR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2</cp:revision>
  <dcterms:created xsi:type="dcterms:W3CDTF">2014-02-16T14:31:41Z</dcterms:created>
  <dcterms:modified xsi:type="dcterms:W3CDTF">2014-02-16T23:48:57Z</dcterms:modified>
</cp:coreProperties>
</file>