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E97AF-D99F-425A-A186-204EA3B9ABB6}">
  <a:tblStyle styleId="{3D0E97AF-D99F-425A-A186-204EA3B9A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6b3e35ff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6b3e35f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6b3e35ff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e6b3e35f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b610eab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6b610ea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6b610ea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6b610ea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6b610ea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6b610ea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6b3e35ff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6b3e35f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974962" y="0"/>
            <a:ext cx="3841050" cy="572701"/>
            <a:chOff x="4915328" y="0"/>
            <a:chExt cx="3841050" cy="572701"/>
          </a:xfrm>
        </p:grpSpPr>
        <p:pic>
          <p:nvPicPr>
            <p:cNvPr descr="Ver a imagem de origem" id="7" name="Google Shape;7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6699247" y="67800"/>
              <a:ext cx="1216131" cy="374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328" y="0"/>
              <a:ext cx="1920482" cy="572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er a imagem de origem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65683" y="84936"/>
              <a:ext cx="890695" cy="328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i="0" sz="2500" u="none" cap="none" strike="noStrike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835350" y="4705680"/>
            <a:ext cx="34732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rPr>
              <a:t>Residência Tecnológica em Sistemas de Propulsão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_sRAHy4WWRPJnl_ZNNdhKaNn-raE9j-T/view?usp=sharing" TargetMode="External"/><Relationship Id="rId4" Type="http://schemas.openxmlformats.org/officeDocument/2006/relationships/hyperlink" Target="https://github.com/leonardomello27/Tutorial_CppUnitTest/tree/ma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-64500"/>
            <a:ext cx="9144000" cy="52080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64363"/>
            <a:ext cx="8520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>
                <a:solidFill>
                  <a:srgbClr val="FFFFFF"/>
                </a:solidFill>
              </a:rPr>
              <a:t>CppUnitTest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600" y="24243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FFFFF"/>
                </a:solidFill>
              </a:rPr>
              <a:t>Fundamentals of Test Automation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337726"/>
            <a:ext cx="1914568" cy="570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62" name="Google Shape;62;p13"/>
          <p:cNvPicPr preferRelativeResize="0"/>
          <p:nvPr/>
        </p:nvPicPr>
        <p:blipFill rotWithShape="1">
          <a:blip r:embed="rId4">
            <a:alphaModFix/>
          </a:blip>
          <a:srcRect b="34157" l="0" r="0" t="29748"/>
          <a:stretch/>
        </p:blipFill>
        <p:spPr>
          <a:xfrm>
            <a:off x="2073873" y="4409558"/>
            <a:ext cx="1304585" cy="33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3618" y="4390889"/>
            <a:ext cx="980670" cy="4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260300" y="276738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Residência Tecnológica em Sistemas de Propulsão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699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>
                <a:solidFill>
                  <a:srgbClr val="FFFFFF"/>
                </a:solidFill>
              </a:rPr>
              <a:t>Leonardo de Melo Abreu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Microsoft Visual Studio 2022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89175" y="1477400"/>
            <a:ext cx="7149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Microsoft Framework (CppUnitTest);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CTest (CMake);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Google Test;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Boost.Test.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Positive and Negative Aspect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Positive: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Integração com o Microsoft Visual Studio 2022;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Ease of project creation.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Negative: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Limited information.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Tutorial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The tutorial was developed to </a:t>
            </a:r>
            <a:r>
              <a:rPr lang="pt-BR" sz="1700">
                <a:solidFill>
                  <a:schemeClr val="dk1"/>
                </a:solidFill>
              </a:rPr>
              <a:t>create</a:t>
            </a:r>
            <a:r>
              <a:rPr lang="pt-BR" sz="1700">
                <a:solidFill>
                  <a:schemeClr val="dk1"/>
                </a:solidFill>
              </a:rPr>
              <a:t> tests cases for basic calculator functions.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>
                <a:solidFill>
                  <a:schemeClr val="dk1"/>
                </a:solidFill>
              </a:rPr>
              <a:t>Steps: 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1 -  Install Microsoft Visual Studio 2022;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2 - Create a new project;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3 - Create the file that will contain the functions that we will be tests;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4 -  Create the project that will be responsible for containing the test cases;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5 -  Writing the test cases;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Step 6 - Compile the files and test cases;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17350" y="4749875"/>
            <a:ext cx="3309300" cy="2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Methods used for this tutorial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714500" y="19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{3D0E97AF-D99F-425A-A186-204EA3B9ABB6}</a:tableStyleId>
              </a:tblPr>
              <a:tblGrid>
                <a:gridCol w="1924050"/>
                <a:gridCol w="3790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Assert::IsTrue()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an expression is true.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Assert::IsFalse()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an expression is false.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Assert::AreEqual()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Checks if two values are equal.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Assert::Fail()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Fails the current test.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upport links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1646800"/>
            <a:ext cx="8346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Link for the video: </a:t>
            </a:r>
            <a:r>
              <a:rPr lang="pt-BR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https://drive.google.com/file/d/1_sRAHy4WWRPJnl_ZNNdhKaNn-raE9j-T/view?usp=sharing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Link for GitHub: </a:t>
            </a:r>
            <a:r>
              <a:rPr lang="pt-BR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https://github.com/leonardomello27/Tutorial_CppUnitTest/tree/main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847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17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